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p:regular r:id="rId30"/>
      <p:bold r:id="rId31"/>
      <p:italic r:id="rId32"/>
      <p:boldItalic r:id="rId33"/>
    </p:embeddedFont>
    <p:embeddedFont>
      <p:font typeface="PT Sans"/>
      <p:regular r:id="rId34"/>
      <p:bold r:id="rId35"/>
      <p:italic r:id="rId36"/>
      <p:boldItalic r:id="rId37"/>
    </p:embeddedFont>
    <p:embeddedFont>
      <p:font typeface="Ex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gaUrFkbPuqYgELmsIMYyQCkiBv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italic.fntdata"/><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font" Target="fonts/Exo-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PTSans-bold.fntdata"/><Relationship Id="rId12" Type="http://schemas.openxmlformats.org/officeDocument/2006/relationships/slide" Target="slides/slide8.xml"/><Relationship Id="rId34" Type="http://schemas.openxmlformats.org/officeDocument/2006/relationships/font" Target="fonts/PTSans-regular.fntdata"/><Relationship Id="rId15" Type="http://schemas.openxmlformats.org/officeDocument/2006/relationships/slide" Target="slides/slide11.xml"/><Relationship Id="rId37" Type="http://schemas.openxmlformats.org/officeDocument/2006/relationships/font" Target="fonts/PTSans-boldItalic.fntdata"/><Relationship Id="rId14" Type="http://schemas.openxmlformats.org/officeDocument/2006/relationships/slide" Target="slides/slide10.xml"/><Relationship Id="rId36" Type="http://schemas.openxmlformats.org/officeDocument/2006/relationships/font" Target="fonts/PTSans-italic.fntdata"/><Relationship Id="rId17" Type="http://schemas.openxmlformats.org/officeDocument/2006/relationships/slide" Target="slides/slide13.xml"/><Relationship Id="rId39" Type="http://schemas.openxmlformats.org/officeDocument/2006/relationships/font" Target="fonts/Exo-bold.fntdata"/><Relationship Id="rId16" Type="http://schemas.openxmlformats.org/officeDocument/2006/relationships/slide" Target="slides/slide12.xml"/><Relationship Id="rId38" Type="http://schemas.openxmlformats.org/officeDocument/2006/relationships/font" Target="fonts/Ex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186/s13756-019-0534-2" TargetMode="External"/><Relationship Id="rId3" Type="http://schemas.openxmlformats.org/officeDocument/2006/relationships/hyperlink" Target="https://www.cdc.gov/fungal/covid-fungal.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9" name="Google Shape;23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119563a54c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119563a54c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11979f8c86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11979f8c86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119563a54cb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6" name="Google Shape;2596;g119563a54cb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1197541d6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1197541d6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119608d36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g119608d36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11979f8c86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11979f8c86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1197541d6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1197541d6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6" name="Google Shape;268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5" name="Google Shape;24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200">
                <a:solidFill>
                  <a:srgbClr val="333333"/>
                </a:solidFill>
                <a:highlight>
                  <a:srgbClr val="FFFFFF"/>
                </a:highlight>
                <a:latin typeface="Roboto"/>
                <a:ea typeface="Roboto"/>
                <a:cs typeface="Roboto"/>
                <a:sym typeface="Roboto"/>
              </a:rPr>
              <a:t>Xiao, Z., Wang, Q., Zhu, F. </a:t>
            </a:r>
            <a:r>
              <a:rPr i="1" lang="en" sz="1200">
                <a:solidFill>
                  <a:srgbClr val="333333"/>
                </a:solidFill>
                <a:highlight>
                  <a:srgbClr val="FFFFFF"/>
                </a:highlight>
                <a:latin typeface="Roboto"/>
                <a:ea typeface="Roboto"/>
                <a:cs typeface="Roboto"/>
                <a:sym typeface="Roboto"/>
              </a:rPr>
              <a:t>et al.</a:t>
            </a:r>
            <a:r>
              <a:rPr lang="en" sz="1200">
                <a:solidFill>
                  <a:srgbClr val="333333"/>
                </a:solidFill>
                <a:highlight>
                  <a:srgbClr val="FFFFFF"/>
                </a:highlight>
                <a:latin typeface="Roboto"/>
                <a:ea typeface="Roboto"/>
                <a:cs typeface="Roboto"/>
                <a:sym typeface="Roboto"/>
              </a:rPr>
              <a:t> Epidemiology, species distribution, antifungal susceptibility and mortality risk factors of candidemia among critically ill patients: a retrospective study from 2011 to 2017 in a teaching hospital in China. </a:t>
            </a:r>
            <a:r>
              <a:rPr i="1" lang="en" sz="1200">
                <a:solidFill>
                  <a:srgbClr val="333333"/>
                </a:solidFill>
                <a:highlight>
                  <a:srgbClr val="FFFFFF"/>
                </a:highlight>
                <a:latin typeface="Roboto"/>
                <a:ea typeface="Roboto"/>
                <a:cs typeface="Roboto"/>
                <a:sym typeface="Roboto"/>
              </a:rPr>
              <a:t>Antimicrob Resist Infect Control</a:t>
            </a:r>
            <a:r>
              <a:rPr lang="en" sz="1200">
                <a:solidFill>
                  <a:srgbClr val="333333"/>
                </a:solidFill>
                <a:highlight>
                  <a:srgbClr val="FFFFFF"/>
                </a:highlight>
                <a:latin typeface="Roboto"/>
                <a:ea typeface="Roboto"/>
                <a:cs typeface="Roboto"/>
                <a:sym typeface="Roboto"/>
              </a:rPr>
              <a:t> 8, 89 (2019). </a:t>
            </a:r>
            <a:r>
              <a:rPr lang="en" sz="1200" u="sng">
                <a:solidFill>
                  <a:schemeClr val="hlink"/>
                </a:solidFill>
                <a:highlight>
                  <a:srgbClr val="FFFFFF"/>
                </a:highlight>
                <a:latin typeface="Roboto"/>
                <a:ea typeface="Roboto"/>
                <a:cs typeface="Roboto"/>
                <a:sym typeface="Roboto"/>
                <a:hlinkClick r:id="rId2"/>
              </a:rPr>
              <a:t>https://doi.org/10.1186/s13756-019-0534-2</a:t>
            </a:r>
            <a:endParaRPr sz="1200">
              <a:solidFill>
                <a:srgbClr val="333333"/>
              </a:solidFill>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rgbClr val="333333"/>
              </a:buClr>
              <a:buSzPts val="1200"/>
              <a:buFont typeface="Roboto"/>
              <a:buChar char="●"/>
            </a:pPr>
            <a:r>
              <a:rPr lang="en" sz="1000">
                <a:solidFill>
                  <a:srgbClr val="303030"/>
                </a:solidFill>
                <a:highlight>
                  <a:srgbClr val="FFFFFF"/>
                </a:highlight>
              </a:rPr>
              <a:t>Horton, Mark V, and Jeniel E Nett. “</a:t>
            </a:r>
            <a:r>
              <a:rPr i="1" lang="en" sz="1000">
                <a:solidFill>
                  <a:srgbClr val="303030"/>
                </a:solidFill>
                <a:highlight>
                  <a:srgbClr val="FFFFFF"/>
                </a:highlight>
              </a:rPr>
              <a:t>Candida auris</a:t>
            </a:r>
            <a:r>
              <a:rPr lang="en" sz="1000">
                <a:solidFill>
                  <a:srgbClr val="303030"/>
                </a:solidFill>
                <a:highlight>
                  <a:srgbClr val="FFFFFF"/>
                </a:highlight>
              </a:rPr>
              <a:t> infection and biofilm formation: going beyond the surface.” </a:t>
            </a:r>
            <a:r>
              <a:rPr i="1" lang="en" sz="1000">
                <a:solidFill>
                  <a:srgbClr val="303030"/>
                </a:solidFill>
                <a:highlight>
                  <a:srgbClr val="FFFFFF"/>
                </a:highlight>
              </a:rPr>
              <a:t>Current clinical microbiology reports</a:t>
            </a:r>
            <a:r>
              <a:rPr lang="en" sz="1000">
                <a:solidFill>
                  <a:srgbClr val="303030"/>
                </a:solidFill>
                <a:highlight>
                  <a:srgbClr val="FFFFFF"/>
                </a:highlight>
              </a:rPr>
              <a:t> vol. 7,3 (2020): 51-56. doi:10.1007/s40588-020-00143-7</a:t>
            </a:r>
            <a:endParaRPr sz="1000">
              <a:solidFill>
                <a:srgbClr val="303030"/>
              </a:solidFill>
              <a:highlight>
                <a:srgbClr val="FFFFFF"/>
              </a:highlight>
            </a:endParaRPr>
          </a:p>
          <a:p>
            <a:pPr indent="-292100" lvl="0" marL="457200" rtl="0" algn="l">
              <a:lnSpc>
                <a:spcPct val="100000"/>
              </a:lnSpc>
              <a:spcBef>
                <a:spcPts val="0"/>
              </a:spcBef>
              <a:spcAft>
                <a:spcPts val="0"/>
              </a:spcAft>
              <a:buClr>
                <a:srgbClr val="303030"/>
              </a:buClr>
              <a:buSzPts val="1000"/>
              <a:buChar char="●"/>
            </a:pPr>
            <a:r>
              <a:rPr lang="en" sz="1000">
                <a:solidFill>
                  <a:srgbClr val="303030"/>
                </a:solidFill>
                <a:highlight>
                  <a:srgbClr val="FFFFFF"/>
                </a:highlight>
              </a:rPr>
              <a:t>Coinfection w/ COVID-19: may be related to changes in routine infection control practices during the COVID-19 pandemic, including limited availability of gloves and gowns, reuse or extended use of these items, and changes in cleaning and disinfection practices. Screening for C. auris colonization, an important part of containment efforts, has been more limited as healthcare facilities and health departments have been responding to COVID-19 </a:t>
            </a:r>
            <a:r>
              <a:rPr lang="en" sz="1000" u="sng">
                <a:solidFill>
                  <a:schemeClr val="hlink"/>
                </a:solidFill>
                <a:highlight>
                  <a:srgbClr val="FFFFFF"/>
                </a:highlight>
                <a:hlinkClick r:id="rId3"/>
              </a:rPr>
              <a:t>https://www.cdc.gov/fungal/covid-fungal.html</a:t>
            </a:r>
            <a:r>
              <a:rPr lang="en" sz="1000">
                <a:solidFill>
                  <a:srgbClr val="303030"/>
                </a:solidFill>
                <a:highlight>
                  <a:srgbClr val="FFFFFF"/>
                </a:highlight>
              </a:rPr>
              <a:t> </a:t>
            </a:r>
            <a:endParaRPr sz="1000">
              <a:solidFill>
                <a:srgbClr val="303030"/>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0" name="Google Shape;27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2" name="Google Shape;280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g11979f8c86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11979f8c86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 values: mutate() + str_replace()</a:t>
            </a:r>
            <a:endParaRPr/>
          </a:p>
          <a:p>
            <a:pPr indent="0" lvl="0" marL="0" rtl="0" algn="l">
              <a:spcBef>
                <a:spcPts val="0"/>
              </a:spcBef>
              <a:spcAft>
                <a:spcPts val="0"/>
              </a:spcAft>
              <a:buNone/>
            </a:pPr>
            <a:r>
              <a:rPr lang="en"/>
              <a:t>Categorize: case_when() + str_detect()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g11979f8c86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4" name="Google Shape;2834;g11979f8c86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9" name="Shape 2839"/>
        <p:cNvGrpSpPr/>
        <p:nvPr/>
      </p:nvGrpSpPr>
      <p:grpSpPr>
        <a:xfrm>
          <a:off x="0" y="0"/>
          <a:ext cx="0" cy="0"/>
          <a:chOff x="0" y="0"/>
          <a:chExt cx="0" cy="0"/>
        </a:xfrm>
      </p:grpSpPr>
      <p:sp>
        <p:nvSpPr>
          <p:cNvPr id="2840" name="Google Shape;284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1" name="Google Shape;284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9" name="Google Shape;242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5" name="Google Shape;24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Starting with drug resistance bc it is part of why the pathogen is so concerning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6" name="Google Shape;25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https://www.cdc.gov/fungal/candida-auris/c-auris-antifungal.html</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7" name="Google Shape;254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Main points: high count of isolates that have mutation in ERG11 gene also have FCZ resistance or MDR</a:t>
            </a:r>
            <a:endParaRPr/>
          </a:p>
          <a:p>
            <a:pPr indent="-298450" lvl="0" marL="457200" rtl="0" algn="l">
              <a:lnSpc>
                <a:spcPct val="100000"/>
              </a:lnSpc>
              <a:spcBef>
                <a:spcPts val="0"/>
              </a:spcBef>
              <a:spcAft>
                <a:spcPts val="0"/>
              </a:spcAft>
              <a:buSzPts val="1100"/>
              <a:buChar char="●"/>
            </a:pPr>
            <a:r>
              <a:rPr lang="en"/>
              <a:t>Isolates with no AMR genes are more likely to also not have any drug resistance</a:t>
            </a:r>
            <a:endParaRPr/>
          </a:p>
          <a:p>
            <a:pPr indent="-298450" lvl="0" marL="457200" rtl="0" algn="l">
              <a:lnSpc>
                <a:spcPct val="100000"/>
              </a:lnSpc>
              <a:spcBef>
                <a:spcPts val="0"/>
              </a:spcBef>
              <a:spcAft>
                <a:spcPts val="0"/>
              </a:spcAft>
              <a:buSzPts val="1100"/>
              <a:buChar char="●"/>
            </a:pPr>
            <a:r>
              <a:rPr lang="en"/>
              <a:t>ERG11 and FCZ connection actually pretty well studied and I could talk for another 10 minutes about the biochemistry/mechanism of it but like, time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gd202a926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d202a926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1197541d6c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1197541d6c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53"/>
          <p:cNvGrpSpPr/>
          <p:nvPr/>
        </p:nvGrpSpPr>
        <p:grpSpPr>
          <a:xfrm>
            <a:off x="-24" y="-27"/>
            <a:ext cx="9143711" cy="5143338"/>
            <a:chOff x="597550" y="708125"/>
            <a:chExt cx="6449225" cy="4193850"/>
          </a:xfrm>
        </p:grpSpPr>
        <p:sp>
          <p:nvSpPr>
            <p:cNvPr id="10" name="Google Shape;10;p5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5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53"/>
          <p:cNvSpPr txBox="1"/>
          <p:nvPr>
            <p:ph type="ctrTitle"/>
          </p:nvPr>
        </p:nvSpPr>
        <p:spPr>
          <a:xfrm>
            <a:off x="1317600" y="1193625"/>
            <a:ext cx="6508800" cy="1724400"/>
          </a:xfrm>
          <a:prstGeom prst="rect">
            <a:avLst/>
          </a:prstGeom>
          <a:noFill/>
          <a:ln>
            <a:noFill/>
          </a:ln>
          <a:effectLst>
            <a:outerShdw blurRad="142875" rotWithShape="0" algn="bl">
              <a:schemeClr val="accent2">
                <a:alpha val="37647"/>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9" name="Google Shape;49;p53"/>
          <p:cNvSpPr txBox="1"/>
          <p:nvPr>
            <p:ph idx="1" type="subTitle"/>
          </p:nvPr>
        </p:nvSpPr>
        <p:spPr>
          <a:xfrm>
            <a:off x="2298150" y="3376773"/>
            <a:ext cx="4547700" cy="30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0" name="Google Shape;50;p53"/>
          <p:cNvGrpSpPr/>
          <p:nvPr/>
        </p:nvGrpSpPr>
        <p:grpSpPr>
          <a:xfrm>
            <a:off x="-11" y="606814"/>
            <a:ext cx="1284436" cy="586800"/>
            <a:chOff x="-11" y="606814"/>
            <a:chExt cx="1284436" cy="586800"/>
          </a:xfrm>
        </p:grpSpPr>
        <p:sp>
          <p:nvSpPr>
            <p:cNvPr id="51" name="Google Shape;51;p53"/>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 name="Google Shape;52;p53"/>
            <p:cNvGrpSpPr/>
            <p:nvPr/>
          </p:nvGrpSpPr>
          <p:grpSpPr>
            <a:xfrm rot="10800000">
              <a:off x="-11" y="779178"/>
              <a:ext cx="883262" cy="242091"/>
              <a:chOff x="2300350" y="2601250"/>
              <a:chExt cx="2275275" cy="623625"/>
            </a:xfrm>
          </p:grpSpPr>
          <p:sp>
            <p:nvSpPr>
              <p:cNvPr id="53" name="Google Shape;53;p5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 name="Google Shape;59;p53"/>
          <p:cNvGrpSpPr/>
          <p:nvPr/>
        </p:nvGrpSpPr>
        <p:grpSpPr>
          <a:xfrm rot="5400000">
            <a:off x="85100" y="1849625"/>
            <a:ext cx="98902" cy="553090"/>
            <a:chOff x="4898850" y="4820550"/>
            <a:chExt cx="98902" cy="553090"/>
          </a:xfrm>
        </p:grpSpPr>
        <p:sp>
          <p:nvSpPr>
            <p:cNvPr id="60" name="Google Shape;60;p5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53"/>
          <p:cNvGrpSpPr/>
          <p:nvPr/>
        </p:nvGrpSpPr>
        <p:grpSpPr>
          <a:xfrm>
            <a:off x="-1414555" y="3058729"/>
            <a:ext cx="2297800" cy="347400"/>
            <a:chOff x="-1414555" y="3058729"/>
            <a:chExt cx="2297800" cy="347400"/>
          </a:xfrm>
        </p:grpSpPr>
        <p:sp>
          <p:nvSpPr>
            <p:cNvPr id="66" name="Google Shape;66;p53"/>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3"/>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53"/>
          <p:cNvGrpSpPr/>
          <p:nvPr/>
        </p:nvGrpSpPr>
        <p:grpSpPr>
          <a:xfrm flipH="1">
            <a:off x="-799253" y="4139005"/>
            <a:ext cx="1823015" cy="196993"/>
            <a:chOff x="7857346" y="4002005"/>
            <a:chExt cx="1823015" cy="196993"/>
          </a:xfrm>
        </p:grpSpPr>
        <p:sp>
          <p:nvSpPr>
            <p:cNvPr id="69" name="Google Shape;69;p5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53"/>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3"/>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 name="Google Shape;75;p53"/>
          <p:cNvGrpSpPr/>
          <p:nvPr/>
        </p:nvGrpSpPr>
        <p:grpSpPr>
          <a:xfrm>
            <a:off x="7812807" y="997962"/>
            <a:ext cx="1520982" cy="302065"/>
            <a:chOff x="5642557" y="-150670"/>
            <a:chExt cx="1520982" cy="302065"/>
          </a:xfrm>
        </p:grpSpPr>
        <p:sp>
          <p:nvSpPr>
            <p:cNvPr id="76" name="Google Shape;76;p5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 name="Google Shape;81;p53"/>
          <p:cNvGrpSpPr/>
          <p:nvPr/>
        </p:nvGrpSpPr>
        <p:grpSpPr>
          <a:xfrm>
            <a:off x="8495989" y="1713528"/>
            <a:ext cx="883262" cy="242091"/>
            <a:chOff x="2300350" y="2601250"/>
            <a:chExt cx="2275275" cy="623625"/>
          </a:xfrm>
        </p:grpSpPr>
        <p:sp>
          <p:nvSpPr>
            <p:cNvPr id="82" name="Google Shape;82;p5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53"/>
          <p:cNvGrpSpPr/>
          <p:nvPr/>
        </p:nvGrpSpPr>
        <p:grpSpPr>
          <a:xfrm>
            <a:off x="8267392" y="3231066"/>
            <a:ext cx="1105976" cy="133969"/>
            <a:chOff x="8183182" y="663852"/>
            <a:chExt cx="1475028" cy="178673"/>
          </a:xfrm>
        </p:grpSpPr>
        <p:grpSp>
          <p:nvGrpSpPr>
            <p:cNvPr id="89" name="Google Shape;89;p53"/>
            <p:cNvGrpSpPr/>
            <p:nvPr/>
          </p:nvGrpSpPr>
          <p:grpSpPr>
            <a:xfrm>
              <a:off x="8183182" y="774425"/>
              <a:ext cx="1178025" cy="68100"/>
              <a:chOff x="2024450" y="204150"/>
              <a:chExt cx="1178025" cy="68100"/>
            </a:xfrm>
          </p:grpSpPr>
          <p:sp>
            <p:nvSpPr>
              <p:cNvPr id="90" name="Google Shape;90;p5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53"/>
            <p:cNvGrpSpPr/>
            <p:nvPr/>
          </p:nvGrpSpPr>
          <p:grpSpPr>
            <a:xfrm>
              <a:off x="8480185" y="663852"/>
              <a:ext cx="1178025" cy="68100"/>
              <a:chOff x="2024450" y="204150"/>
              <a:chExt cx="1178025" cy="68100"/>
            </a:xfrm>
          </p:grpSpPr>
          <p:sp>
            <p:nvSpPr>
              <p:cNvPr id="101" name="Google Shape;101;p5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1" name="Google Shape;111;p53"/>
          <p:cNvGrpSpPr/>
          <p:nvPr/>
        </p:nvGrpSpPr>
        <p:grpSpPr>
          <a:xfrm rot="5400000">
            <a:off x="8520259" y="3926674"/>
            <a:ext cx="302065" cy="1520982"/>
            <a:chOff x="-108754" y="2690919"/>
            <a:chExt cx="302065" cy="1520982"/>
          </a:xfrm>
        </p:grpSpPr>
        <p:sp>
          <p:nvSpPr>
            <p:cNvPr id="112" name="Google Shape;112;p5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53"/>
          <p:cNvGrpSpPr/>
          <p:nvPr/>
        </p:nvGrpSpPr>
        <p:grpSpPr>
          <a:xfrm>
            <a:off x="1710357" y="-107958"/>
            <a:ext cx="1520982" cy="302065"/>
            <a:chOff x="5642557" y="-150670"/>
            <a:chExt cx="1520982" cy="302065"/>
          </a:xfrm>
        </p:grpSpPr>
        <p:sp>
          <p:nvSpPr>
            <p:cNvPr id="118" name="Google Shape;118;p5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53"/>
          <p:cNvGrpSpPr/>
          <p:nvPr/>
        </p:nvGrpSpPr>
        <p:grpSpPr>
          <a:xfrm>
            <a:off x="6420895" y="-1455296"/>
            <a:ext cx="347400" cy="2297800"/>
            <a:chOff x="6420895" y="-1455296"/>
            <a:chExt cx="347400" cy="2297800"/>
          </a:xfrm>
        </p:grpSpPr>
        <p:sp>
          <p:nvSpPr>
            <p:cNvPr id="124" name="Google Shape;124;p53"/>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3"/>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 name="Google Shape;126;p53"/>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0">
    <p:spTree>
      <p:nvGrpSpPr>
        <p:cNvPr id="801" name="Shape 801"/>
        <p:cNvGrpSpPr/>
        <p:nvPr/>
      </p:nvGrpSpPr>
      <p:grpSpPr>
        <a:xfrm>
          <a:off x="0" y="0"/>
          <a:ext cx="0" cy="0"/>
          <a:chOff x="0" y="0"/>
          <a:chExt cx="0" cy="0"/>
        </a:xfrm>
      </p:grpSpPr>
      <p:grpSp>
        <p:nvGrpSpPr>
          <p:cNvPr id="802" name="Google Shape;802;p62"/>
          <p:cNvGrpSpPr/>
          <p:nvPr/>
        </p:nvGrpSpPr>
        <p:grpSpPr>
          <a:xfrm>
            <a:off x="-24" y="-27"/>
            <a:ext cx="9143711" cy="5143338"/>
            <a:chOff x="597550" y="708125"/>
            <a:chExt cx="6449225" cy="4193850"/>
          </a:xfrm>
        </p:grpSpPr>
        <p:sp>
          <p:nvSpPr>
            <p:cNvPr id="803" name="Google Shape;803;p6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6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6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1" name="Google Shape;841;p62"/>
          <p:cNvSpPr txBox="1"/>
          <p:nvPr>
            <p:ph type="title"/>
          </p:nvPr>
        </p:nvSpPr>
        <p:spPr>
          <a:xfrm>
            <a:off x="1773100" y="2597100"/>
            <a:ext cx="18858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42" name="Google Shape;842;p62"/>
          <p:cNvSpPr txBox="1"/>
          <p:nvPr>
            <p:ph idx="1" type="subTitle"/>
          </p:nvPr>
        </p:nvSpPr>
        <p:spPr>
          <a:xfrm>
            <a:off x="1173396" y="1500310"/>
            <a:ext cx="3085200" cy="97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3" name="Google Shape;843;p62"/>
          <p:cNvSpPr txBox="1"/>
          <p:nvPr>
            <p:ph idx="2" type="title"/>
          </p:nvPr>
        </p:nvSpPr>
        <p:spPr>
          <a:xfrm>
            <a:off x="5491225" y="3013625"/>
            <a:ext cx="18858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44" name="Google Shape;844;p62"/>
          <p:cNvSpPr txBox="1"/>
          <p:nvPr>
            <p:ph idx="3" type="subTitle"/>
          </p:nvPr>
        </p:nvSpPr>
        <p:spPr>
          <a:xfrm>
            <a:off x="4891521" y="3409635"/>
            <a:ext cx="3085200" cy="97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45" name="Google Shape;845;p62"/>
          <p:cNvGrpSpPr/>
          <p:nvPr/>
        </p:nvGrpSpPr>
        <p:grpSpPr>
          <a:xfrm>
            <a:off x="-11" y="4386462"/>
            <a:ext cx="1284436" cy="586800"/>
            <a:chOff x="-11" y="4386462"/>
            <a:chExt cx="1284436" cy="586800"/>
          </a:xfrm>
        </p:grpSpPr>
        <p:sp>
          <p:nvSpPr>
            <p:cNvPr id="846" name="Google Shape;846;p62"/>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7" name="Google Shape;847;p62"/>
            <p:cNvGrpSpPr/>
            <p:nvPr/>
          </p:nvGrpSpPr>
          <p:grpSpPr>
            <a:xfrm rot="10800000">
              <a:off x="-11" y="4558826"/>
              <a:ext cx="883262" cy="242091"/>
              <a:chOff x="2300350" y="2601250"/>
              <a:chExt cx="2275275" cy="623625"/>
            </a:xfrm>
          </p:grpSpPr>
          <p:sp>
            <p:nvSpPr>
              <p:cNvPr id="848" name="Google Shape;848;p6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54" name="Google Shape;854;p62"/>
          <p:cNvGrpSpPr/>
          <p:nvPr/>
        </p:nvGrpSpPr>
        <p:grpSpPr>
          <a:xfrm>
            <a:off x="1852307" y="-114308"/>
            <a:ext cx="1520982" cy="302065"/>
            <a:chOff x="5642557" y="-150670"/>
            <a:chExt cx="1520982" cy="302065"/>
          </a:xfrm>
        </p:grpSpPr>
        <p:sp>
          <p:nvSpPr>
            <p:cNvPr id="855" name="Google Shape;855;p6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0" name="Google Shape;860;p62"/>
          <p:cNvGrpSpPr/>
          <p:nvPr/>
        </p:nvGrpSpPr>
        <p:grpSpPr>
          <a:xfrm rot="5400000">
            <a:off x="85100" y="1523550"/>
            <a:ext cx="98902" cy="553090"/>
            <a:chOff x="4898850" y="4820550"/>
            <a:chExt cx="98902" cy="553090"/>
          </a:xfrm>
        </p:grpSpPr>
        <p:sp>
          <p:nvSpPr>
            <p:cNvPr id="861" name="Google Shape;861;p6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6" name="Google Shape;866;p62"/>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2"/>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0" name="Google Shape;870;p62"/>
          <p:cNvGrpSpPr/>
          <p:nvPr/>
        </p:nvGrpSpPr>
        <p:grpSpPr>
          <a:xfrm rot="5400000">
            <a:off x="8520259" y="3926674"/>
            <a:ext cx="302065" cy="1520982"/>
            <a:chOff x="-108754" y="2690919"/>
            <a:chExt cx="302065" cy="1520982"/>
          </a:xfrm>
        </p:grpSpPr>
        <p:sp>
          <p:nvSpPr>
            <p:cNvPr id="871" name="Google Shape;871;p6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6" name="Google Shape;876;p62"/>
          <p:cNvSpPr txBox="1"/>
          <p:nvPr>
            <p:ph idx="4" type="title"/>
          </p:nvPr>
        </p:nvSpPr>
        <p:spPr>
          <a:xfrm>
            <a:off x="713100" y="539400"/>
            <a:ext cx="7717800" cy="572700"/>
          </a:xfrm>
          <a:prstGeom prst="rect">
            <a:avLst/>
          </a:prstGeom>
          <a:noFill/>
          <a:ln>
            <a:noFill/>
          </a:ln>
          <a:effectLst>
            <a:outerShdw blurRad="142875" rotWithShape="0" algn="bl">
              <a:schemeClr val="accent2">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3">
    <p:spTree>
      <p:nvGrpSpPr>
        <p:cNvPr id="877" name="Shape 877"/>
        <p:cNvGrpSpPr/>
        <p:nvPr/>
      </p:nvGrpSpPr>
      <p:grpSpPr>
        <a:xfrm>
          <a:off x="0" y="0"/>
          <a:ext cx="0" cy="0"/>
          <a:chOff x="0" y="0"/>
          <a:chExt cx="0" cy="0"/>
        </a:xfrm>
      </p:grpSpPr>
      <p:grpSp>
        <p:nvGrpSpPr>
          <p:cNvPr id="878" name="Google Shape;878;p63"/>
          <p:cNvGrpSpPr/>
          <p:nvPr/>
        </p:nvGrpSpPr>
        <p:grpSpPr>
          <a:xfrm>
            <a:off x="-24" y="-27"/>
            <a:ext cx="9143711" cy="5143338"/>
            <a:chOff x="597550" y="708125"/>
            <a:chExt cx="6449225" cy="4193850"/>
          </a:xfrm>
        </p:grpSpPr>
        <p:sp>
          <p:nvSpPr>
            <p:cNvPr id="879" name="Google Shape;879;p6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6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6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6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6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6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6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7" name="Google Shape;917;p63"/>
          <p:cNvSpPr txBox="1"/>
          <p:nvPr>
            <p:ph type="title"/>
          </p:nvPr>
        </p:nvSpPr>
        <p:spPr>
          <a:xfrm>
            <a:off x="1858000" y="3253511"/>
            <a:ext cx="5428800" cy="4344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accent2"/>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18" name="Google Shape;918;p63"/>
          <p:cNvSpPr txBox="1"/>
          <p:nvPr>
            <p:ph idx="1" type="subTitle"/>
          </p:nvPr>
        </p:nvSpPr>
        <p:spPr>
          <a:xfrm>
            <a:off x="2262900" y="1459638"/>
            <a:ext cx="4618200" cy="16776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919" name="Google Shape;919;p63"/>
          <p:cNvSpPr/>
          <p:nvPr/>
        </p:nvSpPr>
        <p:spPr>
          <a:xfrm flipH="1" rot="-5400000">
            <a:off x="348818" y="42078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0" name="Google Shape;920;p63"/>
          <p:cNvGrpSpPr/>
          <p:nvPr/>
        </p:nvGrpSpPr>
        <p:grpSpPr>
          <a:xfrm rot="-5400000">
            <a:off x="6107446" y="30626"/>
            <a:ext cx="1823016" cy="296643"/>
            <a:chOff x="7857346" y="3902355"/>
            <a:chExt cx="1823016" cy="296643"/>
          </a:xfrm>
        </p:grpSpPr>
        <p:sp>
          <p:nvSpPr>
            <p:cNvPr id="921" name="Google Shape;921;p6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7" name="Google Shape;927;p63"/>
          <p:cNvSpPr/>
          <p:nvPr/>
        </p:nvSpPr>
        <p:spPr>
          <a:xfrm flipH="1">
            <a:off x="8088870" y="21452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8" name="Google Shape;928;p63"/>
          <p:cNvGrpSpPr/>
          <p:nvPr/>
        </p:nvGrpSpPr>
        <p:grpSpPr>
          <a:xfrm>
            <a:off x="8658746" y="2958680"/>
            <a:ext cx="1823015" cy="196993"/>
            <a:chOff x="7857346" y="4002005"/>
            <a:chExt cx="1823015" cy="196993"/>
          </a:xfrm>
        </p:grpSpPr>
        <p:sp>
          <p:nvSpPr>
            <p:cNvPr id="929" name="Google Shape;929;p6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2" name="Google Shape;932;p6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4" name="Google Shape;934;p63"/>
          <p:cNvGrpSpPr/>
          <p:nvPr/>
        </p:nvGrpSpPr>
        <p:grpSpPr>
          <a:xfrm rot="-5400000">
            <a:off x="338683" y="-295650"/>
            <a:ext cx="302065" cy="1520982"/>
            <a:chOff x="-108754" y="2690919"/>
            <a:chExt cx="302065" cy="1520982"/>
          </a:xfrm>
        </p:grpSpPr>
        <p:sp>
          <p:nvSpPr>
            <p:cNvPr id="935" name="Google Shape;935;p6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0" name="Google Shape;940;p63"/>
          <p:cNvGrpSpPr/>
          <p:nvPr/>
        </p:nvGrpSpPr>
        <p:grpSpPr>
          <a:xfrm>
            <a:off x="4296532" y="4950349"/>
            <a:ext cx="1520982" cy="302065"/>
            <a:chOff x="5642557" y="-150670"/>
            <a:chExt cx="1520982" cy="302065"/>
          </a:xfrm>
        </p:grpSpPr>
        <p:sp>
          <p:nvSpPr>
            <p:cNvPr id="941" name="Google Shape;941;p6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6" name="Google Shape;946;p63"/>
          <p:cNvGrpSpPr/>
          <p:nvPr/>
        </p:nvGrpSpPr>
        <p:grpSpPr>
          <a:xfrm rot="5400000">
            <a:off x="6750925" y="4175162"/>
            <a:ext cx="98902" cy="553090"/>
            <a:chOff x="4898850" y="4820550"/>
            <a:chExt cx="98902" cy="553090"/>
          </a:xfrm>
        </p:grpSpPr>
        <p:sp>
          <p:nvSpPr>
            <p:cNvPr id="947" name="Google Shape;947;p6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2" name="Google Shape;952;p63"/>
          <p:cNvGrpSpPr/>
          <p:nvPr/>
        </p:nvGrpSpPr>
        <p:grpSpPr>
          <a:xfrm>
            <a:off x="-1414555" y="3744529"/>
            <a:ext cx="2297800" cy="347400"/>
            <a:chOff x="-1414555" y="3744529"/>
            <a:chExt cx="2297800" cy="347400"/>
          </a:xfrm>
        </p:grpSpPr>
        <p:sp>
          <p:nvSpPr>
            <p:cNvPr id="953" name="Google Shape;953;p63"/>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3"/>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5" name="Google Shape;955;p63"/>
          <p:cNvGrpSpPr/>
          <p:nvPr/>
        </p:nvGrpSpPr>
        <p:grpSpPr>
          <a:xfrm rot="10800000">
            <a:off x="-155261" y="2431003"/>
            <a:ext cx="883262" cy="242091"/>
            <a:chOff x="2300350" y="2601250"/>
            <a:chExt cx="2275275" cy="623625"/>
          </a:xfrm>
        </p:grpSpPr>
        <p:sp>
          <p:nvSpPr>
            <p:cNvPr id="956" name="Google Shape;956;p6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4">
    <p:spTree>
      <p:nvGrpSpPr>
        <p:cNvPr id="962" name="Shape 962"/>
        <p:cNvGrpSpPr/>
        <p:nvPr/>
      </p:nvGrpSpPr>
      <p:grpSpPr>
        <a:xfrm>
          <a:off x="0" y="0"/>
          <a:ext cx="0" cy="0"/>
          <a:chOff x="0" y="0"/>
          <a:chExt cx="0" cy="0"/>
        </a:xfrm>
      </p:grpSpPr>
      <p:grpSp>
        <p:nvGrpSpPr>
          <p:cNvPr id="963" name="Google Shape;963;p64"/>
          <p:cNvGrpSpPr/>
          <p:nvPr/>
        </p:nvGrpSpPr>
        <p:grpSpPr>
          <a:xfrm>
            <a:off x="-24" y="-27"/>
            <a:ext cx="9143711" cy="5143338"/>
            <a:chOff x="597550" y="708125"/>
            <a:chExt cx="6449225" cy="4193850"/>
          </a:xfrm>
        </p:grpSpPr>
        <p:sp>
          <p:nvSpPr>
            <p:cNvPr id="964" name="Google Shape;964;p6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2" name="Google Shape;1002;p64"/>
          <p:cNvSpPr txBox="1"/>
          <p:nvPr>
            <p:ph type="title"/>
          </p:nvPr>
        </p:nvSpPr>
        <p:spPr>
          <a:xfrm>
            <a:off x="864525" y="2405675"/>
            <a:ext cx="75663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03" name="Google Shape;1003;p64"/>
          <p:cNvSpPr txBox="1"/>
          <p:nvPr>
            <p:ph idx="1" type="subTitle"/>
          </p:nvPr>
        </p:nvSpPr>
        <p:spPr>
          <a:xfrm>
            <a:off x="864525" y="3440475"/>
            <a:ext cx="4644000" cy="34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04" name="Google Shape;1004;p64"/>
          <p:cNvSpPr txBox="1"/>
          <p:nvPr>
            <p:ph idx="2" type="title"/>
          </p:nvPr>
        </p:nvSpPr>
        <p:spPr>
          <a:xfrm>
            <a:off x="864525" y="1484975"/>
            <a:ext cx="21303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8000"/>
              <a:buNone/>
              <a:defRPr sz="8000">
                <a:solidFill>
                  <a:schemeClr val="accent2"/>
                </a:solidFill>
              </a:defRPr>
            </a:lvl1pPr>
            <a:lvl2pPr lvl="1" algn="ctr">
              <a:lnSpc>
                <a:spcPct val="100000"/>
              </a:lnSpc>
              <a:spcBef>
                <a:spcPts val="0"/>
              </a:spcBef>
              <a:spcAft>
                <a:spcPts val="0"/>
              </a:spcAft>
              <a:buClr>
                <a:schemeClr val="accent2"/>
              </a:buClr>
              <a:buSzPts val="8000"/>
              <a:buNone/>
              <a:defRPr sz="8000">
                <a:solidFill>
                  <a:schemeClr val="accent2"/>
                </a:solidFill>
              </a:defRPr>
            </a:lvl2pPr>
            <a:lvl3pPr lvl="2" algn="ctr">
              <a:lnSpc>
                <a:spcPct val="100000"/>
              </a:lnSpc>
              <a:spcBef>
                <a:spcPts val="0"/>
              </a:spcBef>
              <a:spcAft>
                <a:spcPts val="0"/>
              </a:spcAft>
              <a:buClr>
                <a:schemeClr val="accent2"/>
              </a:buClr>
              <a:buSzPts val="8000"/>
              <a:buNone/>
              <a:defRPr sz="8000">
                <a:solidFill>
                  <a:schemeClr val="accent2"/>
                </a:solidFill>
              </a:defRPr>
            </a:lvl3pPr>
            <a:lvl4pPr lvl="3" algn="ctr">
              <a:lnSpc>
                <a:spcPct val="100000"/>
              </a:lnSpc>
              <a:spcBef>
                <a:spcPts val="0"/>
              </a:spcBef>
              <a:spcAft>
                <a:spcPts val="0"/>
              </a:spcAft>
              <a:buClr>
                <a:schemeClr val="accent2"/>
              </a:buClr>
              <a:buSzPts val="8000"/>
              <a:buNone/>
              <a:defRPr sz="8000">
                <a:solidFill>
                  <a:schemeClr val="accent2"/>
                </a:solidFill>
              </a:defRPr>
            </a:lvl4pPr>
            <a:lvl5pPr lvl="4" algn="ctr">
              <a:lnSpc>
                <a:spcPct val="100000"/>
              </a:lnSpc>
              <a:spcBef>
                <a:spcPts val="0"/>
              </a:spcBef>
              <a:spcAft>
                <a:spcPts val="0"/>
              </a:spcAft>
              <a:buClr>
                <a:schemeClr val="accent2"/>
              </a:buClr>
              <a:buSzPts val="8000"/>
              <a:buNone/>
              <a:defRPr sz="8000">
                <a:solidFill>
                  <a:schemeClr val="accent2"/>
                </a:solidFill>
              </a:defRPr>
            </a:lvl5pPr>
            <a:lvl6pPr lvl="5" algn="ctr">
              <a:lnSpc>
                <a:spcPct val="100000"/>
              </a:lnSpc>
              <a:spcBef>
                <a:spcPts val="0"/>
              </a:spcBef>
              <a:spcAft>
                <a:spcPts val="0"/>
              </a:spcAft>
              <a:buClr>
                <a:schemeClr val="accent2"/>
              </a:buClr>
              <a:buSzPts val="8000"/>
              <a:buNone/>
              <a:defRPr sz="8000">
                <a:solidFill>
                  <a:schemeClr val="accent2"/>
                </a:solidFill>
              </a:defRPr>
            </a:lvl6pPr>
            <a:lvl7pPr lvl="6" algn="ctr">
              <a:lnSpc>
                <a:spcPct val="100000"/>
              </a:lnSpc>
              <a:spcBef>
                <a:spcPts val="0"/>
              </a:spcBef>
              <a:spcAft>
                <a:spcPts val="0"/>
              </a:spcAft>
              <a:buClr>
                <a:schemeClr val="accent2"/>
              </a:buClr>
              <a:buSzPts val="8000"/>
              <a:buNone/>
              <a:defRPr sz="8000">
                <a:solidFill>
                  <a:schemeClr val="accent2"/>
                </a:solidFill>
              </a:defRPr>
            </a:lvl7pPr>
            <a:lvl8pPr lvl="7" algn="ctr">
              <a:lnSpc>
                <a:spcPct val="100000"/>
              </a:lnSpc>
              <a:spcBef>
                <a:spcPts val="0"/>
              </a:spcBef>
              <a:spcAft>
                <a:spcPts val="0"/>
              </a:spcAft>
              <a:buClr>
                <a:schemeClr val="accent2"/>
              </a:buClr>
              <a:buSzPts val="8000"/>
              <a:buNone/>
              <a:defRPr sz="8000">
                <a:solidFill>
                  <a:schemeClr val="accent2"/>
                </a:solidFill>
              </a:defRPr>
            </a:lvl8pPr>
            <a:lvl9pPr lvl="8" algn="ctr">
              <a:lnSpc>
                <a:spcPct val="100000"/>
              </a:lnSpc>
              <a:spcBef>
                <a:spcPts val="0"/>
              </a:spcBef>
              <a:spcAft>
                <a:spcPts val="0"/>
              </a:spcAft>
              <a:buClr>
                <a:schemeClr val="accent2"/>
              </a:buClr>
              <a:buSzPts val="8000"/>
              <a:buNone/>
              <a:defRPr sz="8000">
                <a:solidFill>
                  <a:schemeClr val="accent2"/>
                </a:solidFill>
              </a:defRPr>
            </a:lvl9pPr>
          </a:lstStyle>
          <a:p/>
        </p:txBody>
      </p:sp>
      <p:grpSp>
        <p:nvGrpSpPr>
          <p:cNvPr id="1005" name="Google Shape;1005;p64"/>
          <p:cNvGrpSpPr/>
          <p:nvPr/>
        </p:nvGrpSpPr>
        <p:grpSpPr>
          <a:xfrm rot="5400000">
            <a:off x="-32670" y="1621025"/>
            <a:ext cx="98902" cy="553090"/>
            <a:chOff x="4898850" y="4820550"/>
            <a:chExt cx="98902" cy="553090"/>
          </a:xfrm>
        </p:grpSpPr>
        <p:sp>
          <p:nvSpPr>
            <p:cNvPr id="1006" name="Google Shape;1006;p6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6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6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1" name="Google Shape;1011;p64"/>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4"/>
          <p:cNvSpPr/>
          <p:nvPr/>
        </p:nvSpPr>
        <p:spPr>
          <a:xfrm rot="5400000">
            <a:off x="-562205" y="-3395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4"/>
          <p:cNvSpPr/>
          <p:nvPr/>
        </p:nvSpPr>
        <p:spPr>
          <a:xfrm rot="5400000">
            <a:off x="-282905" y="-364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4"/>
          <p:cNvSpPr/>
          <p:nvPr/>
        </p:nvSpPr>
        <p:spPr>
          <a:xfrm flipH="1" rot="10800000">
            <a:off x="2891470" y="4842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4"/>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6" name="Google Shape;1016;p64"/>
          <p:cNvGrpSpPr/>
          <p:nvPr/>
        </p:nvGrpSpPr>
        <p:grpSpPr>
          <a:xfrm flipH="1">
            <a:off x="7898009" y="350736"/>
            <a:ext cx="1520982" cy="302065"/>
            <a:chOff x="5642557" y="-150670"/>
            <a:chExt cx="1520982" cy="302065"/>
          </a:xfrm>
        </p:grpSpPr>
        <p:sp>
          <p:nvSpPr>
            <p:cNvPr id="1017" name="Google Shape;1017;p6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2" name="Google Shape;1022;p64"/>
          <p:cNvGrpSpPr/>
          <p:nvPr/>
        </p:nvGrpSpPr>
        <p:grpSpPr>
          <a:xfrm rot="5400000">
            <a:off x="109552" y="1954025"/>
            <a:ext cx="98902" cy="553090"/>
            <a:chOff x="4898850" y="4820550"/>
            <a:chExt cx="98902" cy="553090"/>
          </a:xfrm>
        </p:grpSpPr>
        <p:sp>
          <p:nvSpPr>
            <p:cNvPr id="1023" name="Google Shape;1023;p6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8" name="Google Shape;1028;p64"/>
          <p:cNvGrpSpPr/>
          <p:nvPr/>
        </p:nvGrpSpPr>
        <p:grpSpPr>
          <a:xfrm>
            <a:off x="4682157" y="-107958"/>
            <a:ext cx="1520982" cy="302065"/>
            <a:chOff x="5642557" y="-150670"/>
            <a:chExt cx="1520982" cy="302065"/>
          </a:xfrm>
        </p:grpSpPr>
        <p:sp>
          <p:nvSpPr>
            <p:cNvPr id="1029" name="Google Shape;1029;p6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p64"/>
          <p:cNvGrpSpPr/>
          <p:nvPr/>
        </p:nvGrpSpPr>
        <p:grpSpPr>
          <a:xfrm>
            <a:off x="7881845" y="4336579"/>
            <a:ext cx="2297800" cy="347400"/>
            <a:chOff x="7881845" y="4031779"/>
            <a:chExt cx="2297800" cy="347400"/>
          </a:xfrm>
        </p:grpSpPr>
        <p:sp>
          <p:nvSpPr>
            <p:cNvPr id="1035" name="Google Shape;1035;p64"/>
            <p:cNvSpPr/>
            <p:nvPr/>
          </p:nvSpPr>
          <p:spPr>
            <a:xfrm flipH="1">
              <a:off x="8184945" y="43110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4"/>
            <p:cNvSpPr/>
            <p:nvPr/>
          </p:nvSpPr>
          <p:spPr>
            <a:xfrm flipH="1">
              <a:off x="7881845" y="40317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5">
    <p:spTree>
      <p:nvGrpSpPr>
        <p:cNvPr id="1037" name="Shape 1037"/>
        <p:cNvGrpSpPr/>
        <p:nvPr/>
      </p:nvGrpSpPr>
      <p:grpSpPr>
        <a:xfrm>
          <a:off x="0" y="0"/>
          <a:ext cx="0" cy="0"/>
          <a:chOff x="0" y="0"/>
          <a:chExt cx="0" cy="0"/>
        </a:xfrm>
      </p:grpSpPr>
      <p:grpSp>
        <p:nvGrpSpPr>
          <p:cNvPr id="1038" name="Google Shape;1038;p65"/>
          <p:cNvGrpSpPr/>
          <p:nvPr/>
        </p:nvGrpSpPr>
        <p:grpSpPr>
          <a:xfrm>
            <a:off x="-24" y="-27"/>
            <a:ext cx="9143711" cy="5143338"/>
            <a:chOff x="597550" y="708125"/>
            <a:chExt cx="6449225" cy="4193850"/>
          </a:xfrm>
        </p:grpSpPr>
        <p:sp>
          <p:nvSpPr>
            <p:cNvPr id="1039" name="Google Shape;1039;p6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6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6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6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6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6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6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6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7" name="Google Shape;1077;p65"/>
          <p:cNvGrpSpPr/>
          <p:nvPr/>
        </p:nvGrpSpPr>
        <p:grpSpPr>
          <a:xfrm>
            <a:off x="4674957" y="4956042"/>
            <a:ext cx="1520982" cy="302065"/>
            <a:chOff x="5642557" y="-150670"/>
            <a:chExt cx="1520982" cy="302065"/>
          </a:xfrm>
        </p:grpSpPr>
        <p:sp>
          <p:nvSpPr>
            <p:cNvPr id="1078" name="Google Shape;1078;p6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3" name="Google Shape;1083;p65"/>
          <p:cNvGrpSpPr/>
          <p:nvPr/>
        </p:nvGrpSpPr>
        <p:grpSpPr>
          <a:xfrm rot="5400000">
            <a:off x="85100" y="2306825"/>
            <a:ext cx="98902" cy="553090"/>
            <a:chOff x="4898850" y="4820550"/>
            <a:chExt cx="98902" cy="553090"/>
          </a:xfrm>
        </p:grpSpPr>
        <p:sp>
          <p:nvSpPr>
            <p:cNvPr id="1084" name="Google Shape;1084;p6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9" name="Google Shape;1089;p65"/>
          <p:cNvGrpSpPr/>
          <p:nvPr/>
        </p:nvGrpSpPr>
        <p:grpSpPr>
          <a:xfrm>
            <a:off x="-1744592" y="3592129"/>
            <a:ext cx="2297800" cy="347400"/>
            <a:chOff x="-1439792" y="3592129"/>
            <a:chExt cx="2297800" cy="347400"/>
          </a:xfrm>
        </p:grpSpPr>
        <p:sp>
          <p:nvSpPr>
            <p:cNvPr id="1090" name="Google Shape;1090;p65"/>
            <p:cNvSpPr/>
            <p:nvPr/>
          </p:nvSpPr>
          <p:spPr>
            <a:xfrm>
              <a:off x="-1439792" y="3871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5"/>
            <p:cNvSpPr/>
            <p:nvPr/>
          </p:nvSpPr>
          <p:spPr>
            <a:xfrm>
              <a:off x="-1136692" y="3592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2" name="Google Shape;1092;p65"/>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3" name="Google Shape;1093;p65"/>
          <p:cNvGrpSpPr/>
          <p:nvPr/>
        </p:nvGrpSpPr>
        <p:grpSpPr>
          <a:xfrm>
            <a:off x="-222733" y="225814"/>
            <a:ext cx="1507158" cy="586800"/>
            <a:chOff x="-222733" y="225814"/>
            <a:chExt cx="1507158" cy="586800"/>
          </a:xfrm>
        </p:grpSpPr>
        <p:sp>
          <p:nvSpPr>
            <p:cNvPr id="1094" name="Google Shape;1094;p65"/>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5" name="Google Shape;1095;p65"/>
            <p:cNvGrpSpPr/>
            <p:nvPr/>
          </p:nvGrpSpPr>
          <p:grpSpPr>
            <a:xfrm>
              <a:off x="-222733" y="452241"/>
              <a:ext cx="1105976" cy="133969"/>
              <a:chOff x="8183182" y="663852"/>
              <a:chExt cx="1475028" cy="178673"/>
            </a:xfrm>
          </p:grpSpPr>
          <p:grpSp>
            <p:nvGrpSpPr>
              <p:cNvPr id="1096" name="Google Shape;1096;p65"/>
              <p:cNvGrpSpPr/>
              <p:nvPr/>
            </p:nvGrpSpPr>
            <p:grpSpPr>
              <a:xfrm>
                <a:off x="8183182" y="774425"/>
                <a:ext cx="1178025" cy="68100"/>
                <a:chOff x="2024450" y="204150"/>
                <a:chExt cx="1178025" cy="68100"/>
              </a:xfrm>
            </p:grpSpPr>
            <p:sp>
              <p:nvSpPr>
                <p:cNvPr id="1097" name="Google Shape;1097;p6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6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7" name="Google Shape;1107;p65"/>
              <p:cNvGrpSpPr/>
              <p:nvPr/>
            </p:nvGrpSpPr>
            <p:grpSpPr>
              <a:xfrm>
                <a:off x="8480185" y="663852"/>
                <a:ext cx="1178025" cy="68100"/>
                <a:chOff x="2024450" y="204150"/>
                <a:chExt cx="1178025" cy="68100"/>
              </a:xfrm>
            </p:grpSpPr>
            <p:sp>
              <p:nvSpPr>
                <p:cNvPr id="1108" name="Google Shape;1108;p6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6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6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6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118" name="Google Shape;1118;p65"/>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9" name="Google Shape;1119;p65"/>
          <p:cNvGrpSpPr/>
          <p:nvPr/>
        </p:nvGrpSpPr>
        <p:grpSpPr>
          <a:xfrm>
            <a:off x="8041407" y="183762"/>
            <a:ext cx="1520982" cy="302065"/>
            <a:chOff x="5642557" y="-150670"/>
            <a:chExt cx="1520982" cy="302065"/>
          </a:xfrm>
        </p:grpSpPr>
        <p:sp>
          <p:nvSpPr>
            <p:cNvPr id="1120" name="Google Shape;1120;p6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6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6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6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5" name="Google Shape;1125;p65"/>
          <p:cNvGrpSpPr/>
          <p:nvPr/>
        </p:nvGrpSpPr>
        <p:grpSpPr>
          <a:xfrm rot="5400000">
            <a:off x="8360264" y="2845229"/>
            <a:ext cx="883262" cy="242091"/>
            <a:chOff x="2300350" y="2601250"/>
            <a:chExt cx="2275275" cy="623625"/>
          </a:xfrm>
        </p:grpSpPr>
        <p:sp>
          <p:nvSpPr>
            <p:cNvPr id="1126" name="Google Shape;1126;p6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6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6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6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6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6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2" name="Google Shape;1132;p65"/>
          <p:cNvGrpSpPr/>
          <p:nvPr/>
        </p:nvGrpSpPr>
        <p:grpSpPr>
          <a:xfrm>
            <a:off x="8267392" y="4678866"/>
            <a:ext cx="1105976" cy="133969"/>
            <a:chOff x="8183182" y="663852"/>
            <a:chExt cx="1475028" cy="178673"/>
          </a:xfrm>
        </p:grpSpPr>
        <p:grpSp>
          <p:nvGrpSpPr>
            <p:cNvPr id="1133" name="Google Shape;1133;p65"/>
            <p:cNvGrpSpPr/>
            <p:nvPr/>
          </p:nvGrpSpPr>
          <p:grpSpPr>
            <a:xfrm>
              <a:off x="8183182" y="774425"/>
              <a:ext cx="1178025" cy="68100"/>
              <a:chOff x="2024450" y="204150"/>
              <a:chExt cx="1178025" cy="68100"/>
            </a:xfrm>
          </p:grpSpPr>
          <p:sp>
            <p:nvSpPr>
              <p:cNvPr id="1134" name="Google Shape;1134;p6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6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6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6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6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6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6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6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4" name="Google Shape;1144;p65"/>
            <p:cNvGrpSpPr/>
            <p:nvPr/>
          </p:nvGrpSpPr>
          <p:grpSpPr>
            <a:xfrm>
              <a:off x="8480185" y="663852"/>
              <a:ext cx="1178025" cy="68100"/>
              <a:chOff x="2024450" y="204150"/>
              <a:chExt cx="1178025" cy="68100"/>
            </a:xfrm>
          </p:grpSpPr>
          <p:sp>
            <p:nvSpPr>
              <p:cNvPr id="1145" name="Google Shape;1145;p6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6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6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6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6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6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6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6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55" name="Google Shape;1155;p65"/>
          <p:cNvGrpSpPr/>
          <p:nvPr/>
        </p:nvGrpSpPr>
        <p:grpSpPr>
          <a:xfrm>
            <a:off x="5023301" y="238994"/>
            <a:ext cx="1252896" cy="51000"/>
            <a:chOff x="2915381" y="4104819"/>
            <a:chExt cx="1252896" cy="51000"/>
          </a:xfrm>
        </p:grpSpPr>
        <p:sp>
          <p:nvSpPr>
            <p:cNvPr id="1156" name="Google Shape;1156;p6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6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6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6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6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6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6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6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6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6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6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6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0" name="Google Shape;1170;p65"/>
          <p:cNvSpPr txBox="1"/>
          <p:nvPr>
            <p:ph type="title"/>
          </p:nvPr>
        </p:nvSpPr>
        <p:spPr>
          <a:xfrm>
            <a:off x="713100" y="539400"/>
            <a:ext cx="7717800" cy="572700"/>
          </a:xfrm>
          <a:prstGeom prst="rect">
            <a:avLst/>
          </a:prstGeom>
          <a:noFill/>
          <a:ln>
            <a:noFill/>
          </a:ln>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spTree>
      <p:nvGrpSpPr>
        <p:cNvPr id="1171" name="Shape 1171"/>
        <p:cNvGrpSpPr/>
        <p:nvPr/>
      </p:nvGrpSpPr>
      <p:grpSpPr>
        <a:xfrm>
          <a:off x="0" y="0"/>
          <a:ext cx="0" cy="0"/>
          <a:chOff x="0" y="0"/>
          <a:chExt cx="0" cy="0"/>
        </a:xfrm>
      </p:grpSpPr>
      <p:grpSp>
        <p:nvGrpSpPr>
          <p:cNvPr id="1172" name="Google Shape;1172;p66"/>
          <p:cNvGrpSpPr/>
          <p:nvPr/>
        </p:nvGrpSpPr>
        <p:grpSpPr>
          <a:xfrm>
            <a:off x="-24" y="-27"/>
            <a:ext cx="9143711" cy="5143338"/>
            <a:chOff x="597550" y="708125"/>
            <a:chExt cx="6449225" cy="4193850"/>
          </a:xfrm>
        </p:grpSpPr>
        <p:sp>
          <p:nvSpPr>
            <p:cNvPr id="1173" name="Google Shape;1173;p6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6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6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6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6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6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6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6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6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6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6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6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6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6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6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6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6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6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6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6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6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6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6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6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6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6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6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6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6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6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6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6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6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6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6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6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1" name="Google Shape;1211;p66"/>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2" name="Google Shape;1212;p66"/>
          <p:cNvGrpSpPr/>
          <p:nvPr/>
        </p:nvGrpSpPr>
        <p:grpSpPr>
          <a:xfrm rot="5400000">
            <a:off x="85100" y="3657925"/>
            <a:ext cx="98902" cy="553090"/>
            <a:chOff x="4898850" y="4820550"/>
            <a:chExt cx="98902" cy="553090"/>
          </a:xfrm>
        </p:grpSpPr>
        <p:sp>
          <p:nvSpPr>
            <p:cNvPr id="1213" name="Google Shape;1213;p6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6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6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6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6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8" name="Google Shape;1218;p66"/>
          <p:cNvGrpSpPr/>
          <p:nvPr/>
        </p:nvGrpSpPr>
        <p:grpSpPr>
          <a:xfrm flipH="1">
            <a:off x="-538592" y="566830"/>
            <a:ext cx="1823016" cy="296643"/>
            <a:chOff x="7857346" y="3902355"/>
            <a:chExt cx="1823016" cy="296643"/>
          </a:xfrm>
        </p:grpSpPr>
        <p:sp>
          <p:nvSpPr>
            <p:cNvPr id="1219" name="Google Shape;1219;p6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6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6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6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6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6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5" name="Google Shape;1225;p66"/>
          <p:cNvGrpSpPr/>
          <p:nvPr/>
        </p:nvGrpSpPr>
        <p:grpSpPr>
          <a:xfrm rot="5400000">
            <a:off x="4799100" y="4593800"/>
            <a:ext cx="98902" cy="553090"/>
            <a:chOff x="4898850" y="4820550"/>
            <a:chExt cx="98902" cy="553090"/>
          </a:xfrm>
        </p:grpSpPr>
        <p:sp>
          <p:nvSpPr>
            <p:cNvPr id="1226" name="Google Shape;1226;p6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6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6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6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6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1" name="Google Shape;1231;p66"/>
          <p:cNvGrpSpPr/>
          <p:nvPr/>
        </p:nvGrpSpPr>
        <p:grpSpPr>
          <a:xfrm>
            <a:off x="432919" y="4756119"/>
            <a:ext cx="1105976" cy="133969"/>
            <a:chOff x="8183182" y="663852"/>
            <a:chExt cx="1475028" cy="178673"/>
          </a:xfrm>
        </p:grpSpPr>
        <p:grpSp>
          <p:nvGrpSpPr>
            <p:cNvPr id="1232" name="Google Shape;1232;p66"/>
            <p:cNvGrpSpPr/>
            <p:nvPr/>
          </p:nvGrpSpPr>
          <p:grpSpPr>
            <a:xfrm>
              <a:off x="8183182" y="774425"/>
              <a:ext cx="1178025" cy="68100"/>
              <a:chOff x="2024450" y="204150"/>
              <a:chExt cx="1178025" cy="68100"/>
            </a:xfrm>
          </p:grpSpPr>
          <p:sp>
            <p:nvSpPr>
              <p:cNvPr id="1233" name="Google Shape;1233;p6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6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6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6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6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6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6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6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6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6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3" name="Google Shape;1243;p66"/>
            <p:cNvGrpSpPr/>
            <p:nvPr/>
          </p:nvGrpSpPr>
          <p:grpSpPr>
            <a:xfrm>
              <a:off x="8480185" y="663852"/>
              <a:ext cx="1178025" cy="68100"/>
              <a:chOff x="2024450" y="204150"/>
              <a:chExt cx="1178025" cy="68100"/>
            </a:xfrm>
          </p:grpSpPr>
          <p:sp>
            <p:nvSpPr>
              <p:cNvPr id="1244" name="Google Shape;1244;p6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6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6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6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6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6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6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6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6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6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54" name="Google Shape;1254;p66"/>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66"/>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6" name="Google Shape;1256;p66"/>
          <p:cNvGrpSpPr/>
          <p:nvPr/>
        </p:nvGrpSpPr>
        <p:grpSpPr>
          <a:xfrm>
            <a:off x="8395576" y="4749303"/>
            <a:ext cx="883262" cy="242091"/>
            <a:chOff x="2300350" y="2601250"/>
            <a:chExt cx="2275275" cy="623625"/>
          </a:xfrm>
        </p:grpSpPr>
        <p:sp>
          <p:nvSpPr>
            <p:cNvPr id="1257" name="Google Shape;1257;p6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6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6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6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6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6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3" name="Google Shape;1263;p66"/>
          <p:cNvGrpSpPr/>
          <p:nvPr/>
        </p:nvGrpSpPr>
        <p:grpSpPr>
          <a:xfrm>
            <a:off x="5989113" y="235761"/>
            <a:ext cx="1252896" cy="51000"/>
            <a:chOff x="2915381" y="4104819"/>
            <a:chExt cx="1252896" cy="51000"/>
          </a:xfrm>
        </p:grpSpPr>
        <p:sp>
          <p:nvSpPr>
            <p:cNvPr id="1264" name="Google Shape;1264;p66"/>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66"/>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66"/>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66"/>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66"/>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66"/>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66"/>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66"/>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66"/>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66"/>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66"/>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66"/>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66"/>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66"/>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8" name="Google Shape;1278;p66"/>
          <p:cNvSpPr txBox="1"/>
          <p:nvPr>
            <p:ph type="title"/>
          </p:nvPr>
        </p:nvSpPr>
        <p:spPr>
          <a:xfrm>
            <a:off x="713100" y="539400"/>
            <a:ext cx="7717800" cy="572700"/>
          </a:xfrm>
          <a:prstGeom prst="rect">
            <a:avLst/>
          </a:prstGeom>
          <a:noFill/>
          <a:ln>
            <a:noFill/>
          </a:ln>
          <a:effectLst>
            <a:outerShdw blurRad="85725" rotWithShape="0" algn="bl">
              <a:schemeClr val="accent2">
                <a:alpha val="40784"/>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8">
    <p:spTree>
      <p:nvGrpSpPr>
        <p:cNvPr id="1279" name="Shape 1279"/>
        <p:cNvGrpSpPr/>
        <p:nvPr/>
      </p:nvGrpSpPr>
      <p:grpSpPr>
        <a:xfrm>
          <a:off x="0" y="0"/>
          <a:ext cx="0" cy="0"/>
          <a:chOff x="0" y="0"/>
          <a:chExt cx="0" cy="0"/>
        </a:xfrm>
      </p:grpSpPr>
      <p:grpSp>
        <p:nvGrpSpPr>
          <p:cNvPr id="1280" name="Google Shape;1280;p67"/>
          <p:cNvGrpSpPr/>
          <p:nvPr/>
        </p:nvGrpSpPr>
        <p:grpSpPr>
          <a:xfrm>
            <a:off x="-24" y="-27"/>
            <a:ext cx="9143711" cy="5143338"/>
            <a:chOff x="597550" y="708125"/>
            <a:chExt cx="6449225" cy="4193850"/>
          </a:xfrm>
        </p:grpSpPr>
        <p:sp>
          <p:nvSpPr>
            <p:cNvPr id="1281" name="Google Shape;1281;p6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6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6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6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6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6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6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6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6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6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6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6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6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6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6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6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6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6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6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6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6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6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6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6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6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6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6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6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6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6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6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6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6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6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6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6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6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6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9" name="Google Shape;1319;p67"/>
          <p:cNvSpPr txBox="1"/>
          <p:nvPr>
            <p:ph type="title"/>
          </p:nvPr>
        </p:nvSpPr>
        <p:spPr>
          <a:xfrm>
            <a:off x="713100" y="2405675"/>
            <a:ext cx="75834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20" name="Google Shape;1320;p67"/>
          <p:cNvSpPr txBox="1"/>
          <p:nvPr>
            <p:ph idx="1" type="subTitle"/>
          </p:nvPr>
        </p:nvSpPr>
        <p:spPr>
          <a:xfrm>
            <a:off x="3567000" y="3415875"/>
            <a:ext cx="4729500" cy="393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21" name="Google Shape;1321;p67"/>
          <p:cNvSpPr txBox="1"/>
          <p:nvPr>
            <p:ph idx="2" type="title"/>
          </p:nvPr>
        </p:nvSpPr>
        <p:spPr>
          <a:xfrm>
            <a:off x="5961000" y="1484975"/>
            <a:ext cx="23355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accent2"/>
              </a:buClr>
              <a:buSzPts val="8000"/>
              <a:buNone/>
              <a:defRPr sz="8000">
                <a:solidFill>
                  <a:schemeClr val="accent2"/>
                </a:solidFill>
              </a:defRPr>
            </a:lvl1pPr>
            <a:lvl2pPr lvl="1" algn="ctr">
              <a:lnSpc>
                <a:spcPct val="100000"/>
              </a:lnSpc>
              <a:spcBef>
                <a:spcPts val="0"/>
              </a:spcBef>
              <a:spcAft>
                <a:spcPts val="0"/>
              </a:spcAft>
              <a:buClr>
                <a:schemeClr val="accent2"/>
              </a:buClr>
              <a:buSzPts val="8000"/>
              <a:buNone/>
              <a:defRPr sz="8000">
                <a:solidFill>
                  <a:schemeClr val="accent2"/>
                </a:solidFill>
              </a:defRPr>
            </a:lvl2pPr>
            <a:lvl3pPr lvl="2" algn="ctr">
              <a:lnSpc>
                <a:spcPct val="100000"/>
              </a:lnSpc>
              <a:spcBef>
                <a:spcPts val="0"/>
              </a:spcBef>
              <a:spcAft>
                <a:spcPts val="0"/>
              </a:spcAft>
              <a:buClr>
                <a:schemeClr val="accent2"/>
              </a:buClr>
              <a:buSzPts val="8000"/>
              <a:buNone/>
              <a:defRPr sz="8000">
                <a:solidFill>
                  <a:schemeClr val="accent2"/>
                </a:solidFill>
              </a:defRPr>
            </a:lvl3pPr>
            <a:lvl4pPr lvl="3" algn="ctr">
              <a:lnSpc>
                <a:spcPct val="100000"/>
              </a:lnSpc>
              <a:spcBef>
                <a:spcPts val="0"/>
              </a:spcBef>
              <a:spcAft>
                <a:spcPts val="0"/>
              </a:spcAft>
              <a:buClr>
                <a:schemeClr val="accent2"/>
              </a:buClr>
              <a:buSzPts val="8000"/>
              <a:buNone/>
              <a:defRPr sz="8000">
                <a:solidFill>
                  <a:schemeClr val="accent2"/>
                </a:solidFill>
              </a:defRPr>
            </a:lvl4pPr>
            <a:lvl5pPr lvl="4" algn="ctr">
              <a:lnSpc>
                <a:spcPct val="100000"/>
              </a:lnSpc>
              <a:spcBef>
                <a:spcPts val="0"/>
              </a:spcBef>
              <a:spcAft>
                <a:spcPts val="0"/>
              </a:spcAft>
              <a:buClr>
                <a:schemeClr val="accent2"/>
              </a:buClr>
              <a:buSzPts val="8000"/>
              <a:buNone/>
              <a:defRPr sz="8000">
                <a:solidFill>
                  <a:schemeClr val="accent2"/>
                </a:solidFill>
              </a:defRPr>
            </a:lvl5pPr>
            <a:lvl6pPr lvl="5" algn="ctr">
              <a:lnSpc>
                <a:spcPct val="100000"/>
              </a:lnSpc>
              <a:spcBef>
                <a:spcPts val="0"/>
              </a:spcBef>
              <a:spcAft>
                <a:spcPts val="0"/>
              </a:spcAft>
              <a:buClr>
                <a:schemeClr val="accent2"/>
              </a:buClr>
              <a:buSzPts val="8000"/>
              <a:buNone/>
              <a:defRPr sz="8000">
                <a:solidFill>
                  <a:schemeClr val="accent2"/>
                </a:solidFill>
              </a:defRPr>
            </a:lvl6pPr>
            <a:lvl7pPr lvl="6" algn="ctr">
              <a:lnSpc>
                <a:spcPct val="100000"/>
              </a:lnSpc>
              <a:spcBef>
                <a:spcPts val="0"/>
              </a:spcBef>
              <a:spcAft>
                <a:spcPts val="0"/>
              </a:spcAft>
              <a:buClr>
                <a:schemeClr val="accent2"/>
              </a:buClr>
              <a:buSzPts val="8000"/>
              <a:buNone/>
              <a:defRPr sz="8000">
                <a:solidFill>
                  <a:schemeClr val="accent2"/>
                </a:solidFill>
              </a:defRPr>
            </a:lvl7pPr>
            <a:lvl8pPr lvl="7" algn="ctr">
              <a:lnSpc>
                <a:spcPct val="100000"/>
              </a:lnSpc>
              <a:spcBef>
                <a:spcPts val="0"/>
              </a:spcBef>
              <a:spcAft>
                <a:spcPts val="0"/>
              </a:spcAft>
              <a:buClr>
                <a:schemeClr val="accent2"/>
              </a:buClr>
              <a:buSzPts val="8000"/>
              <a:buNone/>
              <a:defRPr sz="8000">
                <a:solidFill>
                  <a:schemeClr val="accent2"/>
                </a:solidFill>
              </a:defRPr>
            </a:lvl8pPr>
            <a:lvl9pPr lvl="8" algn="ctr">
              <a:lnSpc>
                <a:spcPct val="100000"/>
              </a:lnSpc>
              <a:spcBef>
                <a:spcPts val="0"/>
              </a:spcBef>
              <a:spcAft>
                <a:spcPts val="0"/>
              </a:spcAft>
              <a:buClr>
                <a:schemeClr val="accent2"/>
              </a:buClr>
              <a:buSzPts val="8000"/>
              <a:buNone/>
              <a:defRPr sz="8000">
                <a:solidFill>
                  <a:schemeClr val="accent2"/>
                </a:solidFill>
              </a:defRPr>
            </a:lvl9pPr>
          </a:lstStyle>
          <a:p/>
        </p:txBody>
      </p:sp>
      <p:sp>
        <p:nvSpPr>
          <p:cNvPr id="1322" name="Google Shape;1322;p67"/>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67"/>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4" name="Google Shape;1324;p67"/>
          <p:cNvGrpSpPr/>
          <p:nvPr/>
        </p:nvGrpSpPr>
        <p:grpSpPr>
          <a:xfrm rot="10800000">
            <a:off x="-11" y="931578"/>
            <a:ext cx="883262" cy="242091"/>
            <a:chOff x="2300350" y="2601250"/>
            <a:chExt cx="2275275" cy="623625"/>
          </a:xfrm>
        </p:grpSpPr>
        <p:sp>
          <p:nvSpPr>
            <p:cNvPr id="1325" name="Google Shape;1325;p6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6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6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6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6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6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1" name="Google Shape;1331;p67"/>
          <p:cNvGrpSpPr/>
          <p:nvPr/>
        </p:nvGrpSpPr>
        <p:grpSpPr>
          <a:xfrm rot="5400000">
            <a:off x="85100" y="1849625"/>
            <a:ext cx="98902" cy="553090"/>
            <a:chOff x="4898850" y="4820550"/>
            <a:chExt cx="98902" cy="553090"/>
          </a:xfrm>
        </p:grpSpPr>
        <p:sp>
          <p:nvSpPr>
            <p:cNvPr id="1332" name="Google Shape;1332;p6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6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6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6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6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7" name="Google Shape;1337;p67"/>
          <p:cNvGrpSpPr/>
          <p:nvPr/>
        </p:nvGrpSpPr>
        <p:grpSpPr>
          <a:xfrm>
            <a:off x="-1414555" y="3058729"/>
            <a:ext cx="2297800" cy="347400"/>
            <a:chOff x="-1414555" y="3058729"/>
            <a:chExt cx="2297800" cy="347400"/>
          </a:xfrm>
        </p:grpSpPr>
        <p:sp>
          <p:nvSpPr>
            <p:cNvPr id="1338" name="Google Shape;1338;p67"/>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67"/>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0" name="Google Shape;1340;p67"/>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1" name="Google Shape;1341;p67"/>
          <p:cNvGrpSpPr/>
          <p:nvPr/>
        </p:nvGrpSpPr>
        <p:grpSpPr>
          <a:xfrm rot="5400000">
            <a:off x="7927205" y="4153629"/>
            <a:ext cx="1823016" cy="296643"/>
            <a:chOff x="7857346" y="3902355"/>
            <a:chExt cx="1823016" cy="296643"/>
          </a:xfrm>
        </p:grpSpPr>
        <p:sp>
          <p:nvSpPr>
            <p:cNvPr id="1342" name="Google Shape;1342;p6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6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6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6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6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6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8" name="Google Shape;1348;p67"/>
          <p:cNvGrpSpPr/>
          <p:nvPr/>
        </p:nvGrpSpPr>
        <p:grpSpPr>
          <a:xfrm>
            <a:off x="2610895" y="-1455296"/>
            <a:ext cx="347400" cy="2297800"/>
            <a:chOff x="2610895" y="-1455296"/>
            <a:chExt cx="347400" cy="2297800"/>
          </a:xfrm>
        </p:grpSpPr>
        <p:sp>
          <p:nvSpPr>
            <p:cNvPr id="1349" name="Google Shape;1349;p67"/>
            <p:cNvSpPr/>
            <p:nvPr/>
          </p:nvSpPr>
          <p:spPr>
            <a:xfrm rot="5400000">
              <a:off x="164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67"/>
            <p:cNvSpPr/>
            <p:nvPr/>
          </p:nvSpPr>
          <p:spPr>
            <a:xfrm rot="5400000">
              <a:off x="192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1" name="Google Shape;1351;p67"/>
          <p:cNvSpPr/>
          <p:nvPr/>
        </p:nvSpPr>
        <p:spPr>
          <a:xfrm flipH="1" rot="10800000">
            <a:off x="2358070" y="476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67"/>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3" name="Google Shape;1353;p67"/>
          <p:cNvGrpSpPr/>
          <p:nvPr/>
        </p:nvGrpSpPr>
        <p:grpSpPr>
          <a:xfrm>
            <a:off x="5373295" y="-112914"/>
            <a:ext cx="1520982" cy="302065"/>
            <a:chOff x="5642557" y="-150670"/>
            <a:chExt cx="1520982" cy="302065"/>
          </a:xfrm>
        </p:grpSpPr>
        <p:sp>
          <p:nvSpPr>
            <p:cNvPr id="1354" name="Google Shape;1354;p6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6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6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6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6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7">
    <p:spTree>
      <p:nvGrpSpPr>
        <p:cNvPr id="1359" name="Shape 1359"/>
        <p:cNvGrpSpPr/>
        <p:nvPr/>
      </p:nvGrpSpPr>
      <p:grpSpPr>
        <a:xfrm>
          <a:off x="0" y="0"/>
          <a:ext cx="0" cy="0"/>
          <a:chOff x="0" y="0"/>
          <a:chExt cx="0" cy="0"/>
        </a:xfrm>
      </p:grpSpPr>
      <p:grpSp>
        <p:nvGrpSpPr>
          <p:cNvPr id="1360" name="Google Shape;1360;p68"/>
          <p:cNvGrpSpPr/>
          <p:nvPr/>
        </p:nvGrpSpPr>
        <p:grpSpPr>
          <a:xfrm>
            <a:off x="-24" y="-27"/>
            <a:ext cx="9143711" cy="5143338"/>
            <a:chOff x="597550" y="708125"/>
            <a:chExt cx="6449225" cy="4193850"/>
          </a:xfrm>
        </p:grpSpPr>
        <p:sp>
          <p:nvSpPr>
            <p:cNvPr id="1361" name="Google Shape;1361;p6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6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6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6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6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6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6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6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6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6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6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6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6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6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6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6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6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6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6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6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6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6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6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6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6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6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6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6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6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6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6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6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6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6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6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6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6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6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9" name="Google Shape;1399;p68"/>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400" name="Google Shape;1400;p68"/>
          <p:cNvSpPr txBox="1"/>
          <p:nvPr>
            <p:ph idx="2" type="title"/>
          </p:nvPr>
        </p:nvSpPr>
        <p:spPr>
          <a:xfrm>
            <a:off x="2152068" y="1512817"/>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01" name="Google Shape;1401;p68"/>
          <p:cNvSpPr txBox="1"/>
          <p:nvPr>
            <p:ph idx="1" type="subTitle"/>
          </p:nvPr>
        </p:nvSpPr>
        <p:spPr>
          <a:xfrm>
            <a:off x="1992918" y="1911375"/>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02" name="Google Shape;1402;p68"/>
          <p:cNvSpPr txBox="1"/>
          <p:nvPr>
            <p:ph idx="3" type="title"/>
          </p:nvPr>
        </p:nvSpPr>
        <p:spPr>
          <a:xfrm>
            <a:off x="2152068" y="2624681"/>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03" name="Google Shape;1403;p68"/>
          <p:cNvSpPr txBox="1"/>
          <p:nvPr>
            <p:ph idx="4" type="subTitle"/>
          </p:nvPr>
        </p:nvSpPr>
        <p:spPr>
          <a:xfrm>
            <a:off x="1992918" y="3019025"/>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04" name="Google Shape;1404;p68"/>
          <p:cNvSpPr txBox="1"/>
          <p:nvPr>
            <p:ph idx="5" type="title"/>
          </p:nvPr>
        </p:nvSpPr>
        <p:spPr>
          <a:xfrm>
            <a:off x="6055343" y="2624681"/>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05" name="Google Shape;1405;p68"/>
          <p:cNvSpPr txBox="1"/>
          <p:nvPr>
            <p:ph idx="6" type="subTitle"/>
          </p:nvPr>
        </p:nvSpPr>
        <p:spPr>
          <a:xfrm>
            <a:off x="5896193" y="3019032"/>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06" name="Google Shape;1406;p68"/>
          <p:cNvSpPr txBox="1"/>
          <p:nvPr>
            <p:ph idx="7" type="title"/>
          </p:nvPr>
        </p:nvSpPr>
        <p:spPr>
          <a:xfrm>
            <a:off x="6055343" y="1512817"/>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07" name="Google Shape;1407;p68"/>
          <p:cNvSpPr txBox="1"/>
          <p:nvPr>
            <p:ph idx="8" type="subTitle"/>
          </p:nvPr>
        </p:nvSpPr>
        <p:spPr>
          <a:xfrm>
            <a:off x="5896193" y="1911375"/>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08" name="Google Shape;1408;p68"/>
          <p:cNvSpPr txBox="1"/>
          <p:nvPr>
            <p:ph idx="9" type="title"/>
          </p:nvPr>
        </p:nvSpPr>
        <p:spPr>
          <a:xfrm>
            <a:off x="2152068" y="3733187"/>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09" name="Google Shape;1409;p68"/>
          <p:cNvSpPr txBox="1"/>
          <p:nvPr>
            <p:ph idx="13" type="subTitle"/>
          </p:nvPr>
        </p:nvSpPr>
        <p:spPr>
          <a:xfrm>
            <a:off x="1992918" y="4126675"/>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10" name="Google Shape;1410;p68"/>
          <p:cNvSpPr txBox="1"/>
          <p:nvPr>
            <p:ph idx="14" type="title"/>
          </p:nvPr>
        </p:nvSpPr>
        <p:spPr>
          <a:xfrm>
            <a:off x="6055343" y="3733187"/>
            <a:ext cx="1827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11" name="Google Shape;1411;p68"/>
          <p:cNvSpPr txBox="1"/>
          <p:nvPr>
            <p:ph idx="15" type="subTitle"/>
          </p:nvPr>
        </p:nvSpPr>
        <p:spPr>
          <a:xfrm>
            <a:off x="5896193" y="4126677"/>
            <a:ext cx="2146200" cy="46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12" name="Google Shape;1412;p68"/>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3" name="Google Shape;1413;p68"/>
          <p:cNvGrpSpPr/>
          <p:nvPr/>
        </p:nvGrpSpPr>
        <p:grpSpPr>
          <a:xfrm rot="-5400000">
            <a:off x="-146785" y="231721"/>
            <a:ext cx="883262" cy="242091"/>
            <a:chOff x="2300350" y="2601250"/>
            <a:chExt cx="2275275" cy="623625"/>
          </a:xfrm>
        </p:grpSpPr>
        <p:sp>
          <p:nvSpPr>
            <p:cNvPr id="1414" name="Google Shape;1414;p6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6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6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6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6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6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0" name="Google Shape;1420;p68"/>
          <p:cNvGrpSpPr/>
          <p:nvPr/>
        </p:nvGrpSpPr>
        <p:grpSpPr>
          <a:xfrm>
            <a:off x="1685767" y="463191"/>
            <a:ext cx="1105976" cy="133969"/>
            <a:chOff x="8183182" y="663852"/>
            <a:chExt cx="1475028" cy="178673"/>
          </a:xfrm>
        </p:grpSpPr>
        <p:grpSp>
          <p:nvGrpSpPr>
            <p:cNvPr id="1421" name="Google Shape;1421;p68"/>
            <p:cNvGrpSpPr/>
            <p:nvPr/>
          </p:nvGrpSpPr>
          <p:grpSpPr>
            <a:xfrm>
              <a:off x="8183182" y="774425"/>
              <a:ext cx="1178025" cy="68100"/>
              <a:chOff x="2024450" y="204150"/>
              <a:chExt cx="1178025" cy="68100"/>
            </a:xfrm>
          </p:grpSpPr>
          <p:sp>
            <p:nvSpPr>
              <p:cNvPr id="1422" name="Google Shape;1422;p6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6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6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6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6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6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6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6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6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6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2" name="Google Shape;1432;p68"/>
            <p:cNvGrpSpPr/>
            <p:nvPr/>
          </p:nvGrpSpPr>
          <p:grpSpPr>
            <a:xfrm>
              <a:off x="8480185" y="663852"/>
              <a:ext cx="1178025" cy="68100"/>
              <a:chOff x="2024450" y="204150"/>
              <a:chExt cx="1178025" cy="68100"/>
            </a:xfrm>
          </p:grpSpPr>
          <p:sp>
            <p:nvSpPr>
              <p:cNvPr id="1433" name="Google Shape;1433;p6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6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6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6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6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6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6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6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6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6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43" name="Google Shape;1443;p68"/>
          <p:cNvSpPr/>
          <p:nvPr/>
        </p:nvSpPr>
        <p:spPr>
          <a:xfrm flipH="1">
            <a:off x="8167370" y="756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68"/>
          <p:cNvSpPr/>
          <p:nvPr/>
        </p:nvSpPr>
        <p:spPr>
          <a:xfrm flipH="1">
            <a:off x="7864270" y="4769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5" name="Google Shape;1445;p68"/>
          <p:cNvGrpSpPr/>
          <p:nvPr/>
        </p:nvGrpSpPr>
        <p:grpSpPr>
          <a:xfrm rot="5400000">
            <a:off x="6864300" y="-51175"/>
            <a:ext cx="98902" cy="553090"/>
            <a:chOff x="4898850" y="4820550"/>
            <a:chExt cx="98902" cy="553090"/>
          </a:xfrm>
        </p:grpSpPr>
        <p:sp>
          <p:nvSpPr>
            <p:cNvPr id="1446" name="Google Shape;1446;p6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6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6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6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6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1" name="Google Shape;1451;p68"/>
          <p:cNvGrpSpPr/>
          <p:nvPr/>
        </p:nvGrpSpPr>
        <p:grpSpPr>
          <a:xfrm rot="5400000">
            <a:off x="975" y="4180500"/>
            <a:ext cx="98902" cy="553090"/>
            <a:chOff x="4898850" y="4820550"/>
            <a:chExt cx="98902" cy="553090"/>
          </a:xfrm>
        </p:grpSpPr>
        <p:sp>
          <p:nvSpPr>
            <p:cNvPr id="1452" name="Google Shape;1452;p6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6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6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6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6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7" name="Google Shape;1457;p68"/>
          <p:cNvGrpSpPr/>
          <p:nvPr/>
        </p:nvGrpSpPr>
        <p:grpSpPr>
          <a:xfrm flipH="1">
            <a:off x="-799253" y="4748605"/>
            <a:ext cx="1823015" cy="196993"/>
            <a:chOff x="7857346" y="4002005"/>
            <a:chExt cx="1823015" cy="196993"/>
          </a:xfrm>
        </p:grpSpPr>
        <p:sp>
          <p:nvSpPr>
            <p:cNvPr id="1458" name="Google Shape;1458;p6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6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6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1" name="Google Shape;1461;p68"/>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2" name="Google Shape;1462;p68"/>
          <p:cNvGrpSpPr/>
          <p:nvPr/>
        </p:nvGrpSpPr>
        <p:grpSpPr>
          <a:xfrm rot="5400000">
            <a:off x="8520259" y="4079074"/>
            <a:ext cx="302065" cy="1520982"/>
            <a:chOff x="-108754" y="2690919"/>
            <a:chExt cx="302065" cy="1520982"/>
          </a:xfrm>
        </p:grpSpPr>
        <p:sp>
          <p:nvSpPr>
            <p:cNvPr id="1463" name="Google Shape;1463;p6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6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6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6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6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8" name="Google Shape;1468;p68"/>
          <p:cNvGrpSpPr/>
          <p:nvPr/>
        </p:nvGrpSpPr>
        <p:grpSpPr>
          <a:xfrm>
            <a:off x="3945551" y="4775319"/>
            <a:ext cx="1252896" cy="51000"/>
            <a:chOff x="2915381" y="4104819"/>
            <a:chExt cx="1252896" cy="51000"/>
          </a:xfrm>
        </p:grpSpPr>
        <p:sp>
          <p:nvSpPr>
            <p:cNvPr id="1469" name="Google Shape;1469;p68"/>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68"/>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68"/>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68"/>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68"/>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68"/>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68"/>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68"/>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68"/>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68"/>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68"/>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68"/>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68"/>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68"/>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3" name="Shape 1483"/>
        <p:cNvGrpSpPr/>
        <p:nvPr/>
      </p:nvGrpSpPr>
      <p:grpSpPr>
        <a:xfrm>
          <a:off x="0" y="0"/>
          <a:ext cx="0" cy="0"/>
          <a:chOff x="0" y="0"/>
          <a:chExt cx="0" cy="0"/>
        </a:xfrm>
      </p:grpSpPr>
      <p:grpSp>
        <p:nvGrpSpPr>
          <p:cNvPr id="1484" name="Google Shape;1484;p69"/>
          <p:cNvGrpSpPr/>
          <p:nvPr/>
        </p:nvGrpSpPr>
        <p:grpSpPr>
          <a:xfrm>
            <a:off x="-24" y="-27"/>
            <a:ext cx="9143711" cy="5143338"/>
            <a:chOff x="597550" y="708125"/>
            <a:chExt cx="6449225" cy="4193850"/>
          </a:xfrm>
        </p:grpSpPr>
        <p:sp>
          <p:nvSpPr>
            <p:cNvPr id="1485" name="Google Shape;1485;p6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6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6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6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6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6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6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6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6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6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6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6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6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6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6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6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6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6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6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6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6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6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6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6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6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6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6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6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6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6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6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6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6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6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6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6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6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6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3" name="Google Shape;1523;p69"/>
          <p:cNvSpPr txBox="1"/>
          <p:nvPr>
            <p:ph type="title"/>
          </p:nvPr>
        </p:nvSpPr>
        <p:spPr>
          <a:xfrm>
            <a:off x="1182000" y="1320700"/>
            <a:ext cx="6780000" cy="25236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24" name="Google Shape;1524;p6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5" name="Google Shape;1525;p69"/>
          <p:cNvGrpSpPr/>
          <p:nvPr/>
        </p:nvGrpSpPr>
        <p:grpSpPr>
          <a:xfrm>
            <a:off x="-1414555" y="2830129"/>
            <a:ext cx="2297800" cy="347400"/>
            <a:chOff x="-1414555" y="2830129"/>
            <a:chExt cx="2297800" cy="347400"/>
          </a:xfrm>
        </p:grpSpPr>
        <p:sp>
          <p:nvSpPr>
            <p:cNvPr id="1526" name="Google Shape;1526;p69"/>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69"/>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8" name="Google Shape;1528;p69"/>
          <p:cNvGrpSpPr/>
          <p:nvPr/>
        </p:nvGrpSpPr>
        <p:grpSpPr>
          <a:xfrm>
            <a:off x="8059521" y="3662080"/>
            <a:ext cx="1823015" cy="196993"/>
            <a:chOff x="7857346" y="4002005"/>
            <a:chExt cx="1823015" cy="196993"/>
          </a:xfrm>
        </p:grpSpPr>
        <p:sp>
          <p:nvSpPr>
            <p:cNvPr id="1529" name="Google Shape;1529;p6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6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6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2" name="Google Shape;1532;p69"/>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3" name="Google Shape;1533;p69"/>
          <p:cNvGrpSpPr/>
          <p:nvPr/>
        </p:nvGrpSpPr>
        <p:grpSpPr>
          <a:xfrm flipH="1" rot="-5400000">
            <a:off x="3660496" y="4907217"/>
            <a:ext cx="1823016" cy="296643"/>
            <a:chOff x="7857346" y="3902355"/>
            <a:chExt cx="1823016" cy="296643"/>
          </a:xfrm>
        </p:grpSpPr>
        <p:sp>
          <p:nvSpPr>
            <p:cNvPr id="1534" name="Google Shape;1534;p6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6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6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6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6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6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0" name="Google Shape;1540;p69"/>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69"/>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6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3" name="Google Shape;1543;p69"/>
          <p:cNvGrpSpPr/>
          <p:nvPr/>
        </p:nvGrpSpPr>
        <p:grpSpPr>
          <a:xfrm>
            <a:off x="7812807" y="1533337"/>
            <a:ext cx="1520982" cy="302065"/>
            <a:chOff x="5642557" y="-150670"/>
            <a:chExt cx="1520982" cy="302065"/>
          </a:xfrm>
        </p:grpSpPr>
        <p:sp>
          <p:nvSpPr>
            <p:cNvPr id="1544" name="Google Shape;1544;p6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6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6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6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6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9" name="Google Shape;1549;p69"/>
          <p:cNvGrpSpPr/>
          <p:nvPr/>
        </p:nvGrpSpPr>
        <p:grpSpPr>
          <a:xfrm rot="5400000">
            <a:off x="424642" y="3926674"/>
            <a:ext cx="302065" cy="1520982"/>
            <a:chOff x="-108754" y="2690919"/>
            <a:chExt cx="302065" cy="1520982"/>
          </a:xfrm>
        </p:grpSpPr>
        <p:sp>
          <p:nvSpPr>
            <p:cNvPr id="1550" name="Google Shape;1550;p6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6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6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6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6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5" name="Google Shape;1555;p69"/>
          <p:cNvSpPr/>
          <p:nvPr/>
        </p:nvSpPr>
        <p:spPr>
          <a:xfrm flipH="1" rot="-5400000">
            <a:off x="1059557"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6" name="Google Shape;1556;p69"/>
          <p:cNvGrpSpPr/>
          <p:nvPr/>
        </p:nvGrpSpPr>
        <p:grpSpPr>
          <a:xfrm>
            <a:off x="8327763" y="172353"/>
            <a:ext cx="883262" cy="242091"/>
            <a:chOff x="2300350" y="2601250"/>
            <a:chExt cx="2275275" cy="623625"/>
          </a:xfrm>
        </p:grpSpPr>
        <p:sp>
          <p:nvSpPr>
            <p:cNvPr id="1557" name="Google Shape;1557;p6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6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6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6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6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6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3" name="Google Shape;1563;p69"/>
          <p:cNvGrpSpPr/>
          <p:nvPr/>
        </p:nvGrpSpPr>
        <p:grpSpPr>
          <a:xfrm flipH="1">
            <a:off x="-248008" y="1713528"/>
            <a:ext cx="883262" cy="242091"/>
            <a:chOff x="2300350" y="2601250"/>
            <a:chExt cx="2275275" cy="623625"/>
          </a:xfrm>
        </p:grpSpPr>
        <p:sp>
          <p:nvSpPr>
            <p:cNvPr id="1564" name="Google Shape;1564;p6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6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6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6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6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6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0" name="Google Shape;1570;p69"/>
          <p:cNvGrpSpPr/>
          <p:nvPr/>
        </p:nvGrpSpPr>
        <p:grpSpPr>
          <a:xfrm rot="-5400000">
            <a:off x="3666586" y="-57798"/>
            <a:ext cx="1823016" cy="296643"/>
            <a:chOff x="7857346" y="3902355"/>
            <a:chExt cx="1823016" cy="296643"/>
          </a:xfrm>
        </p:grpSpPr>
        <p:sp>
          <p:nvSpPr>
            <p:cNvPr id="1571" name="Google Shape;1571;p6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6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6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6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6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6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77" name="Shape 1577"/>
        <p:cNvGrpSpPr/>
        <p:nvPr/>
      </p:nvGrpSpPr>
      <p:grpSpPr>
        <a:xfrm>
          <a:off x="0" y="0"/>
          <a:ext cx="0" cy="0"/>
          <a:chOff x="0" y="0"/>
          <a:chExt cx="0" cy="0"/>
        </a:xfrm>
      </p:grpSpPr>
      <p:grpSp>
        <p:nvGrpSpPr>
          <p:cNvPr id="1578" name="Google Shape;1578;p70"/>
          <p:cNvGrpSpPr/>
          <p:nvPr/>
        </p:nvGrpSpPr>
        <p:grpSpPr>
          <a:xfrm>
            <a:off x="-24" y="-27"/>
            <a:ext cx="9143711" cy="5143338"/>
            <a:chOff x="597550" y="708125"/>
            <a:chExt cx="6449225" cy="4193850"/>
          </a:xfrm>
        </p:grpSpPr>
        <p:sp>
          <p:nvSpPr>
            <p:cNvPr id="1579" name="Google Shape;1579;p7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7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7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7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7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7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7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7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7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7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7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7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7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7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7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7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7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7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7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7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7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7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7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7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7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7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7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7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7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7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7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7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7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7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7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7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7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7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7" name="Google Shape;1617;p70"/>
          <p:cNvSpPr txBox="1"/>
          <p:nvPr>
            <p:ph hasCustomPrompt="1" type="title"/>
          </p:nvPr>
        </p:nvSpPr>
        <p:spPr>
          <a:xfrm>
            <a:off x="713100" y="1328587"/>
            <a:ext cx="7717800" cy="16716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2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18" name="Google Shape;1618;p70"/>
          <p:cNvSpPr txBox="1"/>
          <p:nvPr>
            <p:ph idx="1" type="subTitle"/>
          </p:nvPr>
        </p:nvSpPr>
        <p:spPr>
          <a:xfrm>
            <a:off x="2037000" y="3075825"/>
            <a:ext cx="5070000" cy="33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19" name="Google Shape;1619;p70"/>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0" name="Google Shape;1620;p70"/>
          <p:cNvGrpSpPr/>
          <p:nvPr/>
        </p:nvGrpSpPr>
        <p:grpSpPr>
          <a:xfrm>
            <a:off x="1710357" y="-107958"/>
            <a:ext cx="1520982" cy="302065"/>
            <a:chOff x="5642557" y="-150670"/>
            <a:chExt cx="1520982" cy="302065"/>
          </a:xfrm>
        </p:grpSpPr>
        <p:sp>
          <p:nvSpPr>
            <p:cNvPr id="1621" name="Google Shape;1621;p7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7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7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7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7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6" name="Google Shape;1626;p70"/>
          <p:cNvGrpSpPr/>
          <p:nvPr/>
        </p:nvGrpSpPr>
        <p:grpSpPr>
          <a:xfrm rot="5400000">
            <a:off x="85100" y="1849625"/>
            <a:ext cx="98902" cy="553090"/>
            <a:chOff x="4898850" y="4820550"/>
            <a:chExt cx="98902" cy="553090"/>
          </a:xfrm>
        </p:grpSpPr>
        <p:sp>
          <p:nvSpPr>
            <p:cNvPr id="1627" name="Google Shape;1627;p7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7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7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7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7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2" name="Google Shape;1632;p70"/>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70"/>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4" name="Google Shape;1634;p70"/>
          <p:cNvGrpSpPr/>
          <p:nvPr/>
        </p:nvGrpSpPr>
        <p:grpSpPr>
          <a:xfrm flipH="1">
            <a:off x="-799253" y="4139005"/>
            <a:ext cx="1823015" cy="196993"/>
            <a:chOff x="7857346" y="4002005"/>
            <a:chExt cx="1823015" cy="196993"/>
          </a:xfrm>
        </p:grpSpPr>
        <p:sp>
          <p:nvSpPr>
            <p:cNvPr id="1635" name="Google Shape;1635;p7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7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7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8" name="Google Shape;1638;p70"/>
          <p:cNvGrpSpPr/>
          <p:nvPr/>
        </p:nvGrpSpPr>
        <p:grpSpPr>
          <a:xfrm flipH="1" rot="-5400000">
            <a:off x="3660496" y="4881980"/>
            <a:ext cx="1823016" cy="296643"/>
            <a:chOff x="7857346" y="3902355"/>
            <a:chExt cx="1823016" cy="296643"/>
          </a:xfrm>
        </p:grpSpPr>
        <p:sp>
          <p:nvSpPr>
            <p:cNvPr id="1639" name="Google Shape;1639;p7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7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7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7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7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7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5" name="Google Shape;1645;p70"/>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70"/>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70"/>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70"/>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70"/>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0" name="Google Shape;1650;p70"/>
          <p:cNvGrpSpPr/>
          <p:nvPr/>
        </p:nvGrpSpPr>
        <p:grpSpPr>
          <a:xfrm>
            <a:off x="7965207" y="312162"/>
            <a:ext cx="1520982" cy="302065"/>
            <a:chOff x="5642557" y="-150670"/>
            <a:chExt cx="1520982" cy="302065"/>
          </a:xfrm>
        </p:grpSpPr>
        <p:sp>
          <p:nvSpPr>
            <p:cNvPr id="1651" name="Google Shape;1651;p7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7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7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7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7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6" name="Google Shape;1656;p70"/>
          <p:cNvGrpSpPr/>
          <p:nvPr/>
        </p:nvGrpSpPr>
        <p:grpSpPr>
          <a:xfrm>
            <a:off x="8495989" y="3241228"/>
            <a:ext cx="883262" cy="242091"/>
            <a:chOff x="2300350" y="2601250"/>
            <a:chExt cx="2275275" cy="623625"/>
          </a:xfrm>
        </p:grpSpPr>
        <p:sp>
          <p:nvSpPr>
            <p:cNvPr id="1657" name="Google Shape;1657;p7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7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7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7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7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7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3" name="Google Shape;1663;p70"/>
          <p:cNvGrpSpPr/>
          <p:nvPr/>
        </p:nvGrpSpPr>
        <p:grpSpPr>
          <a:xfrm>
            <a:off x="8267392" y="1860741"/>
            <a:ext cx="1105976" cy="133969"/>
            <a:chOff x="8183182" y="663852"/>
            <a:chExt cx="1475028" cy="178673"/>
          </a:xfrm>
        </p:grpSpPr>
        <p:grpSp>
          <p:nvGrpSpPr>
            <p:cNvPr id="1664" name="Google Shape;1664;p70"/>
            <p:cNvGrpSpPr/>
            <p:nvPr/>
          </p:nvGrpSpPr>
          <p:grpSpPr>
            <a:xfrm>
              <a:off x="8183182" y="774425"/>
              <a:ext cx="1178025" cy="68100"/>
              <a:chOff x="2024450" y="204150"/>
              <a:chExt cx="1178025" cy="68100"/>
            </a:xfrm>
          </p:grpSpPr>
          <p:sp>
            <p:nvSpPr>
              <p:cNvPr id="1665" name="Google Shape;1665;p7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7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7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7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7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7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7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7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7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7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5" name="Google Shape;1675;p70"/>
            <p:cNvGrpSpPr/>
            <p:nvPr/>
          </p:nvGrpSpPr>
          <p:grpSpPr>
            <a:xfrm>
              <a:off x="8480185" y="663852"/>
              <a:ext cx="1178025" cy="68100"/>
              <a:chOff x="2024450" y="204150"/>
              <a:chExt cx="1178025" cy="68100"/>
            </a:xfrm>
          </p:grpSpPr>
          <p:sp>
            <p:nvSpPr>
              <p:cNvPr id="1676" name="Google Shape;1676;p7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7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7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7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7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7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7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7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7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7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86" name="Google Shape;1686;p70"/>
          <p:cNvGrpSpPr/>
          <p:nvPr/>
        </p:nvGrpSpPr>
        <p:grpSpPr>
          <a:xfrm>
            <a:off x="5447301" y="4536119"/>
            <a:ext cx="1252896" cy="51000"/>
            <a:chOff x="2915381" y="4104819"/>
            <a:chExt cx="1252896" cy="51000"/>
          </a:xfrm>
        </p:grpSpPr>
        <p:sp>
          <p:nvSpPr>
            <p:cNvPr id="1687" name="Google Shape;1687;p7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7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7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7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7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7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7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7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7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7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7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7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7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7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1" name="Google Shape;1701;p70"/>
          <p:cNvGrpSpPr/>
          <p:nvPr/>
        </p:nvGrpSpPr>
        <p:grpSpPr>
          <a:xfrm>
            <a:off x="-235013" y="829744"/>
            <a:ext cx="1105976" cy="133969"/>
            <a:chOff x="8183182" y="663852"/>
            <a:chExt cx="1475028" cy="178673"/>
          </a:xfrm>
        </p:grpSpPr>
        <p:grpSp>
          <p:nvGrpSpPr>
            <p:cNvPr id="1702" name="Google Shape;1702;p70"/>
            <p:cNvGrpSpPr/>
            <p:nvPr/>
          </p:nvGrpSpPr>
          <p:grpSpPr>
            <a:xfrm>
              <a:off x="8183182" y="774425"/>
              <a:ext cx="1178025" cy="68100"/>
              <a:chOff x="2024450" y="204150"/>
              <a:chExt cx="1178025" cy="68100"/>
            </a:xfrm>
          </p:grpSpPr>
          <p:sp>
            <p:nvSpPr>
              <p:cNvPr id="1703" name="Google Shape;1703;p7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7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7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7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7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7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7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7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7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7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3" name="Google Shape;1713;p70"/>
            <p:cNvGrpSpPr/>
            <p:nvPr/>
          </p:nvGrpSpPr>
          <p:grpSpPr>
            <a:xfrm>
              <a:off x="8480185" y="663852"/>
              <a:ext cx="1178025" cy="68100"/>
              <a:chOff x="2024450" y="204150"/>
              <a:chExt cx="1178025" cy="68100"/>
            </a:xfrm>
          </p:grpSpPr>
          <p:sp>
            <p:nvSpPr>
              <p:cNvPr id="1714" name="Google Shape;1714;p7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7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7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7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7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7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7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7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7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7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1">
    <p:spTree>
      <p:nvGrpSpPr>
        <p:cNvPr id="1724" name="Shape 1724"/>
        <p:cNvGrpSpPr/>
        <p:nvPr/>
      </p:nvGrpSpPr>
      <p:grpSpPr>
        <a:xfrm>
          <a:off x="0" y="0"/>
          <a:ext cx="0" cy="0"/>
          <a:chOff x="0" y="0"/>
          <a:chExt cx="0" cy="0"/>
        </a:xfrm>
      </p:grpSpPr>
      <p:grpSp>
        <p:nvGrpSpPr>
          <p:cNvPr id="1725" name="Google Shape;1725;p71"/>
          <p:cNvGrpSpPr/>
          <p:nvPr/>
        </p:nvGrpSpPr>
        <p:grpSpPr>
          <a:xfrm>
            <a:off x="-24" y="-27"/>
            <a:ext cx="9143711" cy="5143338"/>
            <a:chOff x="597550" y="708125"/>
            <a:chExt cx="6449225" cy="4193850"/>
          </a:xfrm>
        </p:grpSpPr>
        <p:sp>
          <p:nvSpPr>
            <p:cNvPr id="1726" name="Google Shape;1726;p7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7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7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7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7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7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7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7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7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7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7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7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7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7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7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7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7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7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7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7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7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7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7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7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7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7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7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7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7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7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7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7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7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7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7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7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7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7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4" name="Google Shape;1764;p71"/>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765" name="Google Shape;1765;p71"/>
          <p:cNvSpPr txBox="1"/>
          <p:nvPr>
            <p:ph idx="2" type="title"/>
          </p:nvPr>
        </p:nvSpPr>
        <p:spPr>
          <a:xfrm>
            <a:off x="841275" y="2611096"/>
            <a:ext cx="20406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66" name="Google Shape;1766;p71"/>
          <p:cNvSpPr txBox="1"/>
          <p:nvPr>
            <p:ph idx="1" type="subTitle"/>
          </p:nvPr>
        </p:nvSpPr>
        <p:spPr>
          <a:xfrm>
            <a:off x="841275" y="3019695"/>
            <a:ext cx="204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67" name="Google Shape;1767;p71"/>
          <p:cNvSpPr txBox="1"/>
          <p:nvPr>
            <p:ph idx="3" type="title"/>
          </p:nvPr>
        </p:nvSpPr>
        <p:spPr>
          <a:xfrm>
            <a:off x="744825" y="1668255"/>
            <a:ext cx="2233500" cy="788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5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68" name="Google Shape;1768;p71"/>
          <p:cNvSpPr txBox="1"/>
          <p:nvPr>
            <p:ph idx="4" type="title"/>
          </p:nvPr>
        </p:nvSpPr>
        <p:spPr>
          <a:xfrm>
            <a:off x="3551593" y="2972975"/>
            <a:ext cx="20406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69" name="Google Shape;1769;p71"/>
          <p:cNvSpPr txBox="1"/>
          <p:nvPr>
            <p:ph idx="5" type="subTitle"/>
          </p:nvPr>
        </p:nvSpPr>
        <p:spPr>
          <a:xfrm>
            <a:off x="3551593" y="3381574"/>
            <a:ext cx="204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70" name="Google Shape;1770;p71"/>
          <p:cNvSpPr txBox="1"/>
          <p:nvPr>
            <p:ph idx="6" type="title"/>
          </p:nvPr>
        </p:nvSpPr>
        <p:spPr>
          <a:xfrm>
            <a:off x="3455143" y="2030134"/>
            <a:ext cx="2233500" cy="788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5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71" name="Google Shape;1771;p71"/>
          <p:cNvSpPr txBox="1"/>
          <p:nvPr>
            <p:ph idx="7" type="title"/>
          </p:nvPr>
        </p:nvSpPr>
        <p:spPr>
          <a:xfrm>
            <a:off x="6261925" y="2611096"/>
            <a:ext cx="20406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72" name="Google Shape;1772;p71"/>
          <p:cNvSpPr txBox="1"/>
          <p:nvPr>
            <p:ph idx="8" type="subTitle"/>
          </p:nvPr>
        </p:nvSpPr>
        <p:spPr>
          <a:xfrm>
            <a:off x="6261925" y="3019695"/>
            <a:ext cx="204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73" name="Google Shape;1773;p71"/>
          <p:cNvSpPr txBox="1"/>
          <p:nvPr>
            <p:ph idx="9" type="title"/>
          </p:nvPr>
        </p:nvSpPr>
        <p:spPr>
          <a:xfrm>
            <a:off x="6165475" y="1668255"/>
            <a:ext cx="2233500" cy="788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5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1774" name="Google Shape;1774;p71"/>
          <p:cNvGrpSpPr/>
          <p:nvPr/>
        </p:nvGrpSpPr>
        <p:grpSpPr>
          <a:xfrm>
            <a:off x="-11" y="4335989"/>
            <a:ext cx="1284436" cy="586800"/>
            <a:chOff x="-11" y="4335989"/>
            <a:chExt cx="1284436" cy="586800"/>
          </a:xfrm>
        </p:grpSpPr>
        <p:sp>
          <p:nvSpPr>
            <p:cNvPr id="1775" name="Google Shape;1775;p71"/>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76" name="Google Shape;1776;p71"/>
            <p:cNvGrpSpPr/>
            <p:nvPr/>
          </p:nvGrpSpPr>
          <p:grpSpPr>
            <a:xfrm rot="10800000">
              <a:off x="-11" y="4508353"/>
              <a:ext cx="883262" cy="242091"/>
              <a:chOff x="2300350" y="2601250"/>
              <a:chExt cx="2275275" cy="623625"/>
            </a:xfrm>
          </p:grpSpPr>
          <p:sp>
            <p:nvSpPr>
              <p:cNvPr id="1777" name="Google Shape;1777;p7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7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7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7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7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7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83" name="Google Shape;1783;p71"/>
          <p:cNvGrpSpPr/>
          <p:nvPr/>
        </p:nvGrpSpPr>
        <p:grpSpPr>
          <a:xfrm>
            <a:off x="1398057" y="-114308"/>
            <a:ext cx="1520982" cy="302065"/>
            <a:chOff x="5642557" y="-150670"/>
            <a:chExt cx="1520982" cy="302065"/>
          </a:xfrm>
        </p:grpSpPr>
        <p:sp>
          <p:nvSpPr>
            <p:cNvPr id="1784" name="Google Shape;1784;p7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7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7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7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7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9" name="Google Shape;1789;p71"/>
          <p:cNvGrpSpPr/>
          <p:nvPr/>
        </p:nvGrpSpPr>
        <p:grpSpPr>
          <a:xfrm rot="5400000">
            <a:off x="85100" y="1523550"/>
            <a:ext cx="98902" cy="553090"/>
            <a:chOff x="4898850" y="4820550"/>
            <a:chExt cx="98902" cy="553090"/>
          </a:xfrm>
        </p:grpSpPr>
        <p:sp>
          <p:nvSpPr>
            <p:cNvPr id="1790" name="Google Shape;1790;p7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7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7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7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7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5" name="Google Shape;1795;p71"/>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71"/>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71"/>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71"/>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9" name="Google Shape;1799;p71"/>
          <p:cNvGrpSpPr/>
          <p:nvPr/>
        </p:nvGrpSpPr>
        <p:grpSpPr>
          <a:xfrm>
            <a:off x="7812807" y="883512"/>
            <a:ext cx="1520982" cy="302065"/>
            <a:chOff x="5642557" y="-150670"/>
            <a:chExt cx="1520982" cy="302065"/>
          </a:xfrm>
        </p:grpSpPr>
        <p:sp>
          <p:nvSpPr>
            <p:cNvPr id="1800" name="Google Shape;1800;p7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7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7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7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7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5" name="Google Shape;1805;p71"/>
          <p:cNvGrpSpPr/>
          <p:nvPr/>
        </p:nvGrpSpPr>
        <p:grpSpPr>
          <a:xfrm rot="5400000">
            <a:off x="8520259" y="3926674"/>
            <a:ext cx="302065" cy="1520982"/>
            <a:chOff x="-108754" y="2690919"/>
            <a:chExt cx="302065" cy="1520982"/>
          </a:xfrm>
        </p:grpSpPr>
        <p:sp>
          <p:nvSpPr>
            <p:cNvPr id="1806" name="Google Shape;1806;p71"/>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71"/>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71"/>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71"/>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71"/>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spTree>
      <p:nvGrpSpPr>
        <p:cNvPr id="127" name="Shape 127"/>
        <p:cNvGrpSpPr/>
        <p:nvPr/>
      </p:nvGrpSpPr>
      <p:grpSpPr>
        <a:xfrm>
          <a:off x="0" y="0"/>
          <a:ext cx="0" cy="0"/>
          <a:chOff x="0" y="0"/>
          <a:chExt cx="0" cy="0"/>
        </a:xfrm>
      </p:grpSpPr>
      <p:grpSp>
        <p:nvGrpSpPr>
          <p:cNvPr id="128" name="Google Shape;128;p54"/>
          <p:cNvGrpSpPr/>
          <p:nvPr/>
        </p:nvGrpSpPr>
        <p:grpSpPr>
          <a:xfrm>
            <a:off x="-24" y="-27"/>
            <a:ext cx="9143711" cy="5143338"/>
            <a:chOff x="597550" y="708125"/>
            <a:chExt cx="6449225" cy="4193850"/>
          </a:xfrm>
        </p:grpSpPr>
        <p:sp>
          <p:nvSpPr>
            <p:cNvPr id="129" name="Google Shape;129;p5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 name="Google Shape;167;p54"/>
          <p:cNvSpPr txBox="1"/>
          <p:nvPr>
            <p:ph type="title"/>
          </p:nvPr>
        </p:nvSpPr>
        <p:spPr>
          <a:xfrm>
            <a:off x="2246574" y="1636039"/>
            <a:ext cx="20193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68" name="Google Shape;168;p54"/>
          <p:cNvSpPr txBox="1"/>
          <p:nvPr>
            <p:ph idx="1" type="subTitle"/>
          </p:nvPr>
        </p:nvSpPr>
        <p:spPr>
          <a:xfrm>
            <a:off x="2123424" y="2032039"/>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9" name="Google Shape;169;p54"/>
          <p:cNvSpPr txBox="1"/>
          <p:nvPr>
            <p:ph idx="2" type="title"/>
          </p:nvPr>
        </p:nvSpPr>
        <p:spPr>
          <a:xfrm>
            <a:off x="6172578" y="1636039"/>
            <a:ext cx="20193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0" name="Google Shape;170;p54"/>
          <p:cNvSpPr txBox="1"/>
          <p:nvPr>
            <p:ph idx="3" type="subTitle"/>
          </p:nvPr>
        </p:nvSpPr>
        <p:spPr>
          <a:xfrm>
            <a:off x="6049428" y="2032039"/>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1" name="Google Shape;171;p54"/>
          <p:cNvSpPr txBox="1"/>
          <p:nvPr>
            <p:ph idx="4" type="title"/>
          </p:nvPr>
        </p:nvSpPr>
        <p:spPr>
          <a:xfrm>
            <a:off x="2204274" y="3315400"/>
            <a:ext cx="21039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2" name="Google Shape;172;p54"/>
          <p:cNvSpPr txBox="1"/>
          <p:nvPr>
            <p:ph idx="5" type="subTitle"/>
          </p:nvPr>
        </p:nvSpPr>
        <p:spPr>
          <a:xfrm>
            <a:off x="2123424" y="3711400"/>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3" name="Google Shape;173;p54"/>
          <p:cNvSpPr txBox="1"/>
          <p:nvPr>
            <p:ph idx="6" type="title"/>
          </p:nvPr>
        </p:nvSpPr>
        <p:spPr>
          <a:xfrm>
            <a:off x="6172578" y="3315400"/>
            <a:ext cx="20193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4" name="Google Shape;174;p54"/>
          <p:cNvSpPr txBox="1"/>
          <p:nvPr>
            <p:ph idx="7" type="subTitle"/>
          </p:nvPr>
        </p:nvSpPr>
        <p:spPr>
          <a:xfrm>
            <a:off x="6049428" y="3711400"/>
            <a:ext cx="2265600" cy="5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5" name="Google Shape;175;p54"/>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 name="Google Shape;176;p54"/>
          <p:cNvGrpSpPr/>
          <p:nvPr/>
        </p:nvGrpSpPr>
        <p:grpSpPr>
          <a:xfrm>
            <a:off x="-500742" y="161244"/>
            <a:ext cx="1520982" cy="302065"/>
            <a:chOff x="5642557" y="-150670"/>
            <a:chExt cx="1520982" cy="302065"/>
          </a:xfrm>
        </p:grpSpPr>
        <p:sp>
          <p:nvSpPr>
            <p:cNvPr id="177" name="Google Shape;177;p5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54"/>
          <p:cNvGrpSpPr/>
          <p:nvPr/>
        </p:nvGrpSpPr>
        <p:grpSpPr>
          <a:xfrm rot="5400000">
            <a:off x="85100" y="2002025"/>
            <a:ext cx="98902" cy="553090"/>
            <a:chOff x="4898850" y="4820550"/>
            <a:chExt cx="98902" cy="553090"/>
          </a:xfrm>
        </p:grpSpPr>
        <p:sp>
          <p:nvSpPr>
            <p:cNvPr id="183" name="Google Shape;183;p5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54"/>
          <p:cNvGrpSpPr/>
          <p:nvPr/>
        </p:nvGrpSpPr>
        <p:grpSpPr>
          <a:xfrm flipH="1">
            <a:off x="5072422" y="4999731"/>
            <a:ext cx="1823015" cy="196993"/>
            <a:chOff x="7857346" y="4002005"/>
            <a:chExt cx="1823015" cy="196993"/>
          </a:xfrm>
        </p:grpSpPr>
        <p:sp>
          <p:nvSpPr>
            <p:cNvPr id="189" name="Google Shape;189;p5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 name="Google Shape;192;p54"/>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 name="Google Shape;193;p54"/>
          <p:cNvGrpSpPr/>
          <p:nvPr/>
        </p:nvGrpSpPr>
        <p:grpSpPr>
          <a:xfrm rot="5400000">
            <a:off x="9019112" y="1314150"/>
            <a:ext cx="98902" cy="553090"/>
            <a:chOff x="4898850" y="4820550"/>
            <a:chExt cx="98902" cy="553090"/>
          </a:xfrm>
        </p:grpSpPr>
        <p:sp>
          <p:nvSpPr>
            <p:cNvPr id="194" name="Google Shape;194;p5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 name="Google Shape;199;p5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 name="Google Shape;200;p54"/>
          <p:cNvGrpSpPr/>
          <p:nvPr/>
        </p:nvGrpSpPr>
        <p:grpSpPr>
          <a:xfrm>
            <a:off x="5072076" y="284994"/>
            <a:ext cx="1252896" cy="51000"/>
            <a:chOff x="2915381" y="4104819"/>
            <a:chExt cx="1252896" cy="51000"/>
          </a:xfrm>
        </p:grpSpPr>
        <p:sp>
          <p:nvSpPr>
            <p:cNvPr id="201" name="Google Shape;201;p5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54"/>
          <p:cNvGrpSpPr/>
          <p:nvPr/>
        </p:nvGrpSpPr>
        <p:grpSpPr>
          <a:xfrm>
            <a:off x="8557211" y="3859075"/>
            <a:ext cx="586800" cy="1523238"/>
            <a:chOff x="8557211" y="3859075"/>
            <a:chExt cx="586800" cy="1523238"/>
          </a:xfrm>
        </p:grpSpPr>
        <p:sp>
          <p:nvSpPr>
            <p:cNvPr id="216" name="Google Shape;216;p54"/>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54"/>
            <p:cNvGrpSpPr/>
            <p:nvPr/>
          </p:nvGrpSpPr>
          <p:grpSpPr>
            <a:xfrm rot="5400000">
              <a:off x="8297605" y="4762340"/>
              <a:ext cx="1105976" cy="133969"/>
              <a:chOff x="8183182" y="663852"/>
              <a:chExt cx="1475028" cy="178673"/>
            </a:xfrm>
          </p:grpSpPr>
          <p:grpSp>
            <p:nvGrpSpPr>
              <p:cNvPr id="218" name="Google Shape;218;p54"/>
              <p:cNvGrpSpPr/>
              <p:nvPr/>
            </p:nvGrpSpPr>
            <p:grpSpPr>
              <a:xfrm>
                <a:off x="8183182" y="774425"/>
                <a:ext cx="1178025" cy="68100"/>
                <a:chOff x="2024450" y="204150"/>
                <a:chExt cx="1178025" cy="68100"/>
              </a:xfrm>
            </p:grpSpPr>
            <p:sp>
              <p:nvSpPr>
                <p:cNvPr id="219" name="Google Shape;219;p5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 name="Google Shape;229;p54"/>
              <p:cNvGrpSpPr/>
              <p:nvPr/>
            </p:nvGrpSpPr>
            <p:grpSpPr>
              <a:xfrm>
                <a:off x="8480185" y="663852"/>
                <a:ext cx="1178025" cy="68100"/>
                <a:chOff x="2024450" y="204150"/>
                <a:chExt cx="1178025" cy="68100"/>
              </a:xfrm>
            </p:grpSpPr>
            <p:sp>
              <p:nvSpPr>
                <p:cNvPr id="230" name="Google Shape;230;p5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40" name="Google Shape;240;p54"/>
          <p:cNvSpPr txBox="1"/>
          <p:nvPr>
            <p:ph idx="8"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1" name="Shape 1811"/>
        <p:cNvGrpSpPr/>
        <p:nvPr/>
      </p:nvGrpSpPr>
      <p:grpSpPr>
        <a:xfrm>
          <a:off x="0" y="0"/>
          <a:ext cx="0" cy="0"/>
          <a:chOff x="0" y="0"/>
          <a:chExt cx="0" cy="0"/>
        </a:xfrm>
      </p:grpSpPr>
      <p:grpSp>
        <p:nvGrpSpPr>
          <p:cNvPr id="1812" name="Google Shape;1812;p72"/>
          <p:cNvGrpSpPr/>
          <p:nvPr/>
        </p:nvGrpSpPr>
        <p:grpSpPr>
          <a:xfrm>
            <a:off x="-24" y="-27"/>
            <a:ext cx="9143711" cy="5143338"/>
            <a:chOff x="597550" y="708125"/>
            <a:chExt cx="6449225" cy="4193850"/>
          </a:xfrm>
        </p:grpSpPr>
        <p:sp>
          <p:nvSpPr>
            <p:cNvPr id="1813" name="Google Shape;1813;p7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7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7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7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7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7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7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7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7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7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7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7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7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7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7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7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7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7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7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7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7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7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7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7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7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7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7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7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7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7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7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7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7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7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7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7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7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7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1" name="Google Shape;1851;p72"/>
          <p:cNvSpPr txBox="1"/>
          <p:nvPr>
            <p:ph type="title"/>
          </p:nvPr>
        </p:nvSpPr>
        <p:spPr>
          <a:xfrm>
            <a:off x="4433200" y="1945637"/>
            <a:ext cx="399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852" name="Google Shape;1852;p72"/>
          <p:cNvSpPr txBox="1"/>
          <p:nvPr>
            <p:ph idx="1" type="subTitle"/>
          </p:nvPr>
        </p:nvSpPr>
        <p:spPr>
          <a:xfrm>
            <a:off x="4433200" y="2519285"/>
            <a:ext cx="3997800" cy="73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53" name="Google Shape;1853;p72"/>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72"/>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5" name="Google Shape;1855;p72"/>
          <p:cNvGrpSpPr/>
          <p:nvPr/>
        </p:nvGrpSpPr>
        <p:grpSpPr>
          <a:xfrm rot="10800000">
            <a:off x="-11" y="465966"/>
            <a:ext cx="883262" cy="242091"/>
            <a:chOff x="2300350" y="2601250"/>
            <a:chExt cx="2275275" cy="623625"/>
          </a:xfrm>
        </p:grpSpPr>
        <p:sp>
          <p:nvSpPr>
            <p:cNvPr id="1856" name="Google Shape;1856;p7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7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7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7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7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7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2" name="Google Shape;1862;p72"/>
          <p:cNvGrpSpPr/>
          <p:nvPr/>
        </p:nvGrpSpPr>
        <p:grpSpPr>
          <a:xfrm>
            <a:off x="1710357" y="-107958"/>
            <a:ext cx="1520982" cy="302065"/>
            <a:chOff x="5642557" y="-150670"/>
            <a:chExt cx="1520982" cy="302065"/>
          </a:xfrm>
        </p:grpSpPr>
        <p:sp>
          <p:nvSpPr>
            <p:cNvPr id="1863" name="Google Shape;1863;p7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7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7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7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7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8" name="Google Shape;1868;p72"/>
          <p:cNvSpPr/>
          <p:nvPr/>
        </p:nvSpPr>
        <p:spPr>
          <a:xfrm rot="5400000">
            <a:off x="5514970" y="-3900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72"/>
          <p:cNvSpPr/>
          <p:nvPr/>
        </p:nvSpPr>
        <p:spPr>
          <a:xfrm rot="5400000">
            <a:off x="5794270" y="-869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0" name="Google Shape;1870;p72"/>
          <p:cNvGrpSpPr/>
          <p:nvPr/>
        </p:nvGrpSpPr>
        <p:grpSpPr>
          <a:xfrm>
            <a:off x="3502226" y="841481"/>
            <a:ext cx="1252896" cy="51000"/>
            <a:chOff x="2915381" y="4104819"/>
            <a:chExt cx="1252896" cy="51000"/>
          </a:xfrm>
        </p:grpSpPr>
        <p:sp>
          <p:nvSpPr>
            <p:cNvPr id="1871" name="Google Shape;1871;p7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7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7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7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7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7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7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7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7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7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7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7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7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7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5" name="Google Shape;1885;p72"/>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6" name="Google Shape;1886;p72"/>
          <p:cNvGrpSpPr/>
          <p:nvPr/>
        </p:nvGrpSpPr>
        <p:grpSpPr>
          <a:xfrm>
            <a:off x="8085946" y="4723543"/>
            <a:ext cx="1823015" cy="196993"/>
            <a:chOff x="8085946" y="4723543"/>
            <a:chExt cx="1823015" cy="196993"/>
          </a:xfrm>
        </p:grpSpPr>
        <p:sp>
          <p:nvSpPr>
            <p:cNvPr id="1887" name="Google Shape;1887;p72"/>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72"/>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72"/>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0" name="Google Shape;1890;p72"/>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1" name="Google Shape;1891;p72"/>
          <p:cNvGrpSpPr/>
          <p:nvPr/>
        </p:nvGrpSpPr>
        <p:grpSpPr>
          <a:xfrm rot="5400000">
            <a:off x="29239" y="3087771"/>
            <a:ext cx="98902" cy="553090"/>
            <a:chOff x="4898850" y="4820550"/>
            <a:chExt cx="98902" cy="553090"/>
          </a:xfrm>
        </p:grpSpPr>
        <p:sp>
          <p:nvSpPr>
            <p:cNvPr id="1892" name="Google Shape;1892;p7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7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7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7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7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7" name="Google Shape;1897;p72"/>
          <p:cNvGrpSpPr/>
          <p:nvPr/>
        </p:nvGrpSpPr>
        <p:grpSpPr>
          <a:xfrm>
            <a:off x="4954518" y="4958766"/>
            <a:ext cx="1520982" cy="302065"/>
            <a:chOff x="5642557" y="-150670"/>
            <a:chExt cx="1520982" cy="302065"/>
          </a:xfrm>
        </p:grpSpPr>
        <p:sp>
          <p:nvSpPr>
            <p:cNvPr id="1898" name="Google Shape;1898;p7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7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7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7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7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6">
    <p:spTree>
      <p:nvGrpSpPr>
        <p:cNvPr id="1903" name="Shape 1903"/>
        <p:cNvGrpSpPr/>
        <p:nvPr/>
      </p:nvGrpSpPr>
      <p:grpSpPr>
        <a:xfrm>
          <a:off x="0" y="0"/>
          <a:ext cx="0" cy="0"/>
          <a:chOff x="0" y="0"/>
          <a:chExt cx="0" cy="0"/>
        </a:xfrm>
      </p:grpSpPr>
      <p:grpSp>
        <p:nvGrpSpPr>
          <p:cNvPr id="1904" name="Google Shape;1904;p73"/>
          <p:cNvGrpSpPr/>
          <p:nvPr/>
        </p:nvGrpSpPr>
        <p:grpSpPr>
          <a:xfrm>
            <a:off x="-24" y="-27"/>
            <a:ext cx="9143711" cy="5143338"/>
            <a:chOff x="597550" y="708125"/>
            <a:chExt cx="6449225" cy="4193850"/>
          </a:xfrm>
        </p:grpSpPr>
        <p:sp>
          <p:nvSpPr>
            <p:cNvPr id="1905" name="Google Shape;1905;p7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7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7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7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7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7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7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7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7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7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7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7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7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7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7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7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7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7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7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7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7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7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7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7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7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7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7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7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7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7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7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7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7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7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7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7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7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7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3" name="Google Shape;1943;p73"/>
          <p:cNvSpPr txBox="1"/>
          <p:nvPr>
            <p:ph type="title"/>
          </p:nvPr>
        </p:nvSpPr>
        <p:spPr>
          <a:xfrm>
            <a:off x="865500" y="1323677"/>
            <a:ext cx="4166100" cy="572700"/>
          </a:xfrm>
          <a:prstGeom prst="rect">
            <a:avLst/>
          </a:prstGeom>
          <a:noFill/>
          <a:ln>
            <a:noFill/>
          </a:ln>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solidFill>
                  <a:schemeClr val="accent2"/>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44" name="Google Shape;1944;p73"/>
          <p:cNvSpPr txBox="1"/>
          <p:nvPr>
            <p:ph idx="1" type="subTitle"/>
          </p:nvPr>
        </p:nvSpPr>
        <p:spPr>
          <a:xfrm>
            <a:off x="865500" y="1966252"/>
            <a:ext cx="4166100" cy="191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grpSp>
        <p:nvGrpSpPr>
          <p:cNvPr id="1945" name="Google Shape;1945;p73"/>
          <p:cNvGrpSpPr/>
          <p:nvPr/>
        </p:nvGrpSpPr>
        <p:grpSpPr>
          <a:xfrm rot="5400000">
            <a:off x="-74785" y="2017490"/>
            <a:ext cx="883262" cy="242091"/>
            <a:chOff x="2300350" y="2601250"/>
            <a:chExt cx="2275275" cy="623625"/>
          </a:xfrm>
        </p:grpSpPr>
        <p:sp>
          <p:nvSpPr>
            <p:cNvPr id="1946" name="Google Shape;1946;p7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7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7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7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7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7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2" name="Google Shape;1952;p73"/>
          <p:cNvGrpSpPr/>
          <p:nvPr/>
        </p:nvGrpSpPr>
        <p:grpSpPr>
          <a:xfrm>
            <a:off x="2272907" y="-131145"/>
            <a:ext cx="1520982" cy="302065"/>
            <a:chOff x="5642557" y="-150670"/>
            <a:chExt cx="1520982" cy="302065"/>
          </a:xfrm>
        </p:grpSpPr>
        <p:sp>
          <p:nvSpPr>
            <p:cNvPr id="1953" name="Google Shape;1953;p7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7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7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7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7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8" name="Google Shape;1958;p73"/>
          <p:cNvGrpSpPr/>
          <p:nvPr/>
        </p:nvGrpSpPr>
        <p:grpSpPr>
          <a:xfrm rot="5400000">
            <a:off x="85100" y="3794850"/>
            <a:ext cx="98902" cy="553090"/>
            <a:chOff x="4898850" y="4820550"/>
            <a:chExt cx="98902" cy="553090"/>
          </a:xfrm>
        </p:grpSpPr>
        <p:sp>
          <p:nvSpPr>
            <p:cNvPr id="1959" name="Google Shape;1959;p7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7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7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7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7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4" name="Google Shape;1964;p73"/>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73"/>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7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7" name="Google Shape;1967;p73"/>
          <p:cNvGrpSpPr/>
          <p:nvPr/>
        </p:nvGrpSpPr>
        <p:grpSpPr>
          <a:xfrm rot="5400000">
            <a:off x="8083957" y="246162"/>
            <a:ext cx="1520982" cy="302065"/>
            <a:chOff x="5642557" y="-150670"/>
            <a:chExt cx="1520982" cy="302065"/>
          </a:xfrm>
        </p:grpSpPr>
        <p:sp>
          <p:nvSpPr>
            <p:cNvPr id="1968" name="Google Shape;1968;p7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7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7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7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7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3" name="Google Shape;1973;p73"/>
          <p:cNvGrpSpPr/>
          <p:nvPr/>
        </p:nvGrpSpPr>
        <p:grpSpPr>
          <a:xfrm>
            <a:off x="-240856" y="4335989"/>
            <a:ext cx="1525280" cy="586800"/>
            <a:chOff x="-240856" y="4335989"/>
            <a:chExt cx="1525280" cy="586800"/>
          </a:xfrm>
        </p:grpSpPr>
        <p:sp>
          <p:nvSpPr>
            <p:cNvPr id="1974" name="Google Shape;1974;p73"/>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5" name="Google Shape;1975;p73"/>
            <p:cNvGrpSpPr/>
            <p:nvPr/>
          </p:nvGrpSpPr>
          <p:grpSpPr>
            <a:xfrm>
              <a:off x="-240856" y="4562421"/>
              <a:ext cx="1105976" cy="133969"/>
              <a:chOff x="8183182" y="663852"/>
              <a:chExt cx="1475028" cy="178673"/>
            </a:xfrm>
          </p:grpSpPr>
          <p:grpSp>
            <p:nvGrpSpPr>
              <p:cNvPr id="1976" name="Google Shape;1976;p73"/>
              <p:cNvGrpSpPr/>
              <p:nvPr/>
            </p:nvGrpSpPr>
            <p:grpSpPr>
              <a:xfrm>
                <a:off x="8183182" y="774425"/>
                <a:ext cx="1178025" cy="68100"/>
                <a:chOff x="2024450" y="204150"/>
                <a:chExt cx="1178025" cy="68100"/>
              </a:xfrm>
            </p:grpSpPr>
            <p:sp>
              <p:nvSpPr>
                <p:cNvPr id="1977" name="Google Shape;1977;p7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7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7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7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7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7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7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7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7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7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7" name="Google Shape;1987;p73"/>
              <p:cNvGrpSpPr/>
              <p:nvPr/>
            </p:nvGrpSpPr>
            <p:grpSpPr>
              <a:xfrm>
                <a:off x="8480185" y="663852"/>
                <a:ext cx="1178025" cy="68100"/>
                <a:chOff x="2024450" y="204150"/>
                <a:chExt cx="1178025" cy="68100"/>
              </a:xfrm>
            </p:grpSpPr>
            <p:sp>
              <p:nvSpPr>
                <p:cNvPr id="1988" name="Google Shape;1988;p7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7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7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7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7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7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7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7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7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7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1998" name="Google Shape;1998;p73"/>
          <p:cNvGrpSpPr/>
          <p:nvPr/>
        </p:nvGrpSpPr>
        <p:grpSpPr>
          <a:xfrm>
            <a:off x="5717407" y="4966605"/>
            <a:ext cx="1520982" cy="302065"/>
            <a:chOff x="5642557" y="-150670"/>
            <a:chExt cx="1520982" cy="302065"/>
          </a:xfrm>
        </p:grpSpPr>
        <p:sp>
          <p:nvSpPr>
            <p:cNvPr id="1999" name="Google Shape;1999;p7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7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7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7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7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2">
    <p:spTree>
      <p:nvGrpSpPr>
        <p:cNvPr id="2004" name="Shape 2004"/>
        <p:cNvGrpSpPr/>
        <p:nvPr/>
      </p:nvGrpSpPr>
      <p:grpSpPr>
        <a:xfrm>
          <a:off x="0" y="0"/>
          <a:ext cx="0" cy="0"/>
          <a:chOff x="0" y="0"/>
          <a:chExt cx="0" cy="0"/>
        </a:xfrm>
      </p:grpSpPr>
      <p:grpSp>
        <p:nvGrpSpPr>
          <p:cNvPr id="2005" name="Google Shape;2005;p74"/>
          <p:cNvGrpSpPr/>
          <p:nvPr/>
        </p:nvGrpSpPr>
        <p:grpSpPr>
          <a:xfrm>
            <a:off x="-24" y="-27"/>
            <a:ext cx="9143711" cy="5143338"/>
            <a:chOff x="597550" y="708125"/>
            <a:chExt cx="6449225" cy="4193850"/>
          </a:xfrm>
        </p:grpSpPr>
        <p:sp>
          <p:nvSpPr>
            <p:cNvPr id="2006" name="Google Shape;2006;p7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7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7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7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7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7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7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7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7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7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7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7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7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7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7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7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7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7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7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7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7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7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7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7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7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7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7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7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7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7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7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7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7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7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7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7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7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7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4" name="Google Shape;2044;p74"/>
          <p:cNvSpPr txBox="1"/>
          <p:nvPr>
            <p:ph type="title"/>
          </p:nvPr>
        </p:nvSpPr>
        <p:spPr>
          <a:xfrm>
            <a:off x="2335650" y="758125"/>
            <a:ext cx="4472700" cy="9555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7000">
                <a:solidFill>
                  <a:schemeClr val="accent2"/>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045" name="Google Shape;2045;p74"/>
          <p:cNvSpPr txBox="1"/>
          <p:nvPr>
            <p:ph idx="1" type="subTitle"/>
          </p:nvPr>
        </p:nvSpPr>
        <p:spPr>
          <a:xfrm>
            <a:off x="2335650" y="1775000"/>
            <a:ext cx="4472700" cy="101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46" name="Google Shape;2046;p74"/>
          <p:cNvSpPr txBox="1"/>
          <p:nvPr/>
        </p:nvSpPr>
        <p:spPr>
          <a:xfrm>
            <a:off x="2532450" y="3327757"/>
            <a:ext cx="4079100" cy="64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PT Sans"/>
                <a:ea typeface="PT Sans"/>
                <a:cs typeface="PT Sans"/>
                <a:sym typeface="PT Sans"/>
              </a:rPr>
              <a:t>Credits:</a:t>
            </a:r>
            <a:r>
              <a:rPr b="0" i="0" lang="en" sz="1200" u="none" cap="none" strike="noStrike">
                <a:solidFill>
                  <a:schemeClr val="accent2"/>
                </a:solidFill>
                <a:latin typeface="PT Sans"/>
                <a:ea typeface="PT Sans"/>
                <a:cs typeface="PT Sans"/>
                <a:sym typeface="PT Sans"/>
              </a:rPr>
              <a:t> </a:t>
            </a:r>
            <a:r>
              <a:rPr b="0" i="0" lang="en" sz="1200" u="none" cap="none" strike="noStrike">
                <a:solidFill>
                  <a:schemeClr val="lt1"/>
                </a:solidFill>
                <a:latin typeface="PT Sans"/>
                <a:ea typeface="PT Sans"/>
                <a:cs typeface="PT Sans"/>
                <a:sym typeface="PT Sans"/>
              </a:rPr>
              <a:t>This presentation template was created by </a:t>
            </a:r>
            <a:r>
              <a:rPr b="1" i="0" lang="en" sz="1200" u="none" cap="none" strike="noStrike">
                <a:solidFill>
                  <a:schemeClr val="accent2"/>
                </a:solidFill>
                <a:uFill>
                  <a:noFill/>
                </a:uFill>
                <a:latin typeface="PT Sans"/>
                <a:ea typeface="PT Sans"/>
                <a:cs typeface="PT Sans"/>
                <a:sym typeface="PT Sans"/>
                <a:hlinkClick r:id="rId2">
                  <a:extLst>
                    <a:ext uri="{A12FA001-AC4F-418D-AE19-62706E023703}">
                      <ahyp:hlinkClr val="tx"/>
                    </a:ext>
                  </a:extLst>
                </a:hlinkClick>
              </a:rPr>
              <a:t>Slidesgo</a:t>
            </a:r>
            <a:r>
              <a:rPr b="0" i="0" lang="en" sz="1200" u="none" cap="none" strike="noStrike">
                <a:solidFill>
                  <a:schemeClr val="lt1"/>
                </a:solidFill>
                <a:latin typeface="PT Sans"/>
                <a:ea typeface="PT Sans"/>
                <a:cs typeface="PT Sans"/>
                <a:sym typeface="PT Sans"/>
              </a:rPr>
              <a:t>, including icons by </a:t>
            </a:r>
            <a:r>
              <a:rPr b="1" i="0" lang="en" sz="1200" u="none" cap="none" strike="noStrike">
                <a:solidFill>
                  <a:schemeClr val="accent2"/>
                </a:solidFill>
                <a:uFill>
                  <a:noFill/>
                </a:uFill>
                <a:latin typeface="PT Sans"/>
                <a:ea typeface="PT Sans"/>
                <a:cs typeface="PT Sans"/>
                <a:sym typeface="PT Sans"/>
                <a:hlinkClick r:id="rId3">
                  <a:extLst>
                    <a:ext uri="{A12FA001-AC4F-418D-AE19-62706E023703}">
                      <ahyp:hlinkClr val="tx"/>
                    </a:ext>
                  </a:extLst>
                </a:hlinkClick>
              </a:rPr>
              <a:t>Flaticon</a:t>
            </a:r>
            <a:r>
              <a:rPr b="0" i="0" lang="en" sz="1200" u="none" cap="none" strike="noStrike">
                <a:solidFill>
                  <a:schemeClr val="lt1"/>
                </a:solidFill>
                <a:latin typeface="PT Sans"/>
                <a:ea typeface="PT Sans"/>
                <a:cs typeface="PT Sans"/>
                <a:sym typeface="PT Sans"/>
              </a:rPr>
              <a:t>, infographics &amp; images by </a:t>
            </a:r>
            <a:r>
              <a:rPr b="1" i="0" lang="en" sz="1200" u="none" cap="none" strike="noStrike">
                <a:solidFill>
                  <a:schemeClr val="accent2"/>
                </a:solidFill>
                <a:uFill>
                  <a:noFill/>
                </a:uFill>
                <a:latin typeface="PT Sans"/>
                <a:ea typeface="PT Sans"/>
                <a:cs typeface="PT Sans"/>
                <a:sym typeface="PT Sans"/>
                <a:hlinkClick r:id="rId4">
                  <a:extLst>
                    <a:ext uri="{A12FA001-AC4F-418D-AE19-62706E023703}">
                      <ahyp:hlinkClr val="tx"/>
                    </a:ext>
                  </a:extLst>
                </a:hlinkClick>
              </a:rPr>
              <a:t>Freepik</a:t>
            </a:r>
            <a:endParaRPr b="0" i="0" sz="1200" u="none" cap="none" strike="noStrike">
              <a:solidFill>
                <a:schemeClr val="lt1"/>
              </a:solidFill>
              <a:latin typeface="PT Sans"/>
              <a:ea typeface="PT Sans"/>
              <a:cs typeface="PT Sans"/>
              <a:sym typeface="PT Sans"/>
            </a:endParaRPr>
          </a:p>
        </p:txBody>
      </p:sp>
      <p:sp>
        <p:nvSpPr>
          <p:cNvPr id="2047" name="Google Shape;2047;p74"/>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8" name="Google Shape;2048;p74"/>
          <p:cNvGrpSpPr/>
          <p:nvPr/>
        </p:nvGrpSpPr>
        <p:grpSpPr>
          <a:xfrm>
            <a:off x="-11" y="606814"/>
            <a:ext cx="1284436" cy="586800"/>
            <a:chOff x="-11" y="606814"/>
            <a:chExt cx="1284436" cy="586800"/>
          </a:xfrm>
        </p:grpSpPr>
        <p:sp>
          <p:nvSpPr>
            <p:cNvPr id="2049" name="Google Shape;2049;p74"/>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0" name="Google Shape;2050;p74"/>
            <p:cNvGrpSpPr/>
            <p:nvPr/>
          </p:nvGrpSpPr>
          <p:grpSpPr>
            <a:xfrm rot="10800000">
              <a:off x="-11" y="779178"/>
              <a:ext cx="883262" cy="242091"/>
              <a:chOff x="2300350" y="2601250"/>
              <a:chExt cx="2275275" cy="623625"/>
            </a:xfrm>
          </p:grpSpPr>
          <p:sp>
            <p:nvSpPr>
              <p:cNvPr id="2051" name="Google Shape;2051;p7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7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7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7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7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7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57" name="Google Shape;2057;p74"/>
          <p:cNvGrpSpPr/>
          <p:nvPr/>
        </p:nvGrpSpPr>
        <p:grpSpPr>
          <a:xfrm>
            <a:off x="2618882" y="4981392"/>
            <a:ext cx="1520982" cy="302065"/>
            <a:chOff x="5642557" y="-150670"/>
            <a:chExt cx="1520982" cy="302065"/>
          </a:xfrm>
        </p:grpSpPr>
        <p:sp>
          <p:nvSpPr>
            <p:cNvPr id="2058" name="Google Shape;2058;p7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7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7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7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7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3" name="Google Shape;2063;p74"/>
          <p:cNvGrpSpPr/>
          <p:nvPr/>
        </p:nvGrpSpPr>
        <p:grpSpPr>
          <a:xfrm rot="5400000">
            <a:off x="85100" y="1849625"/>
            <a:ext cx="98902" cy="553090"/>
            <a:chOff x="4898850" y="4820550"/>
            <a:chExt cx="98902" cy="553090"/>
          </a:xfrm>
        </p:grpSpPr>
        <p:sp>
          <p:nvSpPr>
            <p:cNvPr id="2064" name="Google Shape;2064;p7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7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7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7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7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9" name="Google Shape;2069;p74"/>
          <p:cNvGrpSpPr/>
          <p:nvPr/>
        </p:nvGrpSpPr>
        <p:grpSpPr>
          <a:xfrm>
            <a:off x="-1414555" y="2830129"/>
            <a:ext cx="2297800" cy="347400"/>
            <a:chOff x="-1414555" y="2830129"/>
            <a:chExt cx="2297800" cy="347400"/>
          </a:xfrm>
        </p:grpSpPr>
        <p:sp>
          <p:nvSpPr>
            <p:cNvPr id="2070" name="Google Shape;2070;p74"/>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74"/>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2" name="Google Shape;2072;p74"/>
          <p:cNvGrpSpPr/>
          <p:nvPr/>
        </p:nvGrpSpPr>
        <p:grpSpPr>
          <a:xfrm flipH="1">
            <a:off x="-529078" y="4313280"/>
            <a:ext cx="1823015" cy="196993"/>
            <a:chOff x="7857346" y="4002005"/>
            <a:chExt cx="1823015" cy="196993"/>
          </a:xfrm>
        </p:grpSpPr>
        <p:sp>
          <p:nvSpPr>
            <p:cNvPr id="2073" name="Google Shape;2073;p7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7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7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6" name="Google Shape;2076;p74"/>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77" name="Google Shape;2077;p74"/>
          <p:cNvGrpSpPr/>
          <p:nvPr/>
        </p:nvGrpSpPr>
        <p:grpSpPr>
          <a:xfrm>
            <a:off x="5202992" y="4687341"/>
            <a:ext cx="1105976" cy="133969"/>
            <a:chOff x="8183182" y="663852"/>
            <a:chExt cx="1475028" cy="178673"/>
          </a:xfrm>
        </p:grpSpPr>
        <p:grpSp>
          <p:nvGrpSpPr>
            <p:cNvPr id="2078" name="Google Shape;2078;p74"/>
            <p:cNvGrpSpPr/>
            <p:nvPr/>
          </p:nvGrpSpPr>
          <p:grpSpPr>
            <a:xfrm>
              <a:off x="8183182" y="774425"/>
              <a:ext cx="1178025" cy="68100"/>
              <a:chOff x="2024450" y="204150"/>
              <a:chExt cx="1178025" cy="68100"/>
            </a:xfrm>
          </p:grpSpPr>
          <p:sp>
            <p:nvSpPr>
              <p:cNvPr id="2079" name="Google Shape;2079;p7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7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7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7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7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7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7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7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7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7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9" name="Google Shape;2089;p74"/>
            <p:cNvGrpSpPr/>
            <p:nvPr/>
          </p:nvGrpSpPr>
          <p:grpSpPr>
            <a:xfrm>
              <a:off x="8480185" y="663852"/>
              <a:ext cx="1178025" cy="68100"/>
              <a:chOff x="2024450" y="204150"/>
              <a:chExt cx="1178025" cy="68100"/>
            </a:xfrm>
          </p:grpSpPr>
          <p:sp>
            <p:nvSpPr>
              <p:cNvPr id="2090" name="Google Shape;2090;p7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7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7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7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7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7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7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7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7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7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00" name="Google Shape;2100;p74"/>
          <p:cNvSpPr/>
          <p:nvPr/>
        </p:nvSpPr>
        <p:spPr>
          <a:xfrm rot="10800000">
            <a:off x="8027645" y="21741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1" name="Google Shape;2101;p74"/>
          <p:cNvGrpSpPr/>
          <p:nvPr/>
        </p:nvGrpSpPr>
        <p:grpSpPr>
          <a:xfrm rot="-5400000">
            <a:off x="7172708" y="384980"/>
            <a:ext cx="1823016" cy="296643"/>
            <a:chOff x="7857346" y="3902355"/>
            <a:chExt cx="1823016" cy="296643"/>
          </a:xfrm>
        </p:grpSpPr>
        <p:sp>
          <p:nvSpPr>
            <p:cNvPr id="2102" name="Google Shape;2102;p7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7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7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7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7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7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8" name="Google Shape;2108;p74"/>
          <p:cNvGrpSpPr/>
          <p:nvPr/>
        </p:nvGrpSpPr>
        <p:grpSpPr>
          <a:xfrm>
            <a:off x="8267392" y="2926266"/>
            <a:ext cx="1105976" cy="133969"/>
            <a:chOff x="8183182" y="663852"/>
            <a:chExt cx="1475028" cy="178673"/>
          </a:xfrm>
        </p:grpSpPr>
        <p:grpSp>
          <p:nvGrpSpPr>
            <p:cNvPr id="2109" name="Google Shape;2109;p74"/>
            <p:cNvGrpSpPr/>
            <p:nvPr/>
          </p:nvGrpSpPr>
          <p:grpSpPr>
            <a:xfrm>
              <a:off x="8183182" y="774425"/>
              <a:ext cx="1178025" cy="68100"/>
              <a:chOff x="2024450" y="204150"/>
              <a:chExt cx="1178025" cy="68100"/>
            </a:xfrm>
          </p:grpSpPr>
          <p:sp>
            <p:nvSpPr>
              <p:cNvPr id="2110" name="Google Shape;2110;p7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7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7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7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7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7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7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7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7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7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0" name="Google Shape;2120;p74"/>
            <p:cNvGrpSpPr/>
            <p:nvPr/>
          </p:nvGrpSpPr>
          <p:grpSpPr>
            <a:xfrm>
              <a:off x="8480185" y="663852"/>
              <a:ext cx="1178025" cy="68100"/>
              <a:chOff x="2024450" y="204150"/>
              <a:chExt cx="1178025" cy="68100"/>
            </a:xfrm>
          </p:grpSpPr>
          <p:sp>
            <p:nvSpPr>
              <p:cNvPr id="2121" name="Google Shape;2121;p7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7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7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7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7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7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7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7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7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7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31" name="Google Shape;2131;p74"/>
          <p:cNvGrpSpPr/>
          <p:nvPr/>
        </p:nvGrpSpPr>
        <p:grpSpPr>
          <a:xfrm>
            <a:off x="2360001" y="376081"/>
            <a:ext cx="1252896" cy="51000"/>
            <a:chOff x="2915381" y="4104819"/>
            <a:chExt cx="1252896" cy="51000"/>
          </a:xfrm>
        </p:grpSpPr>
        <p:sp>
          <p:nvSpPr>
            <p:cNvPr id="2132" name="Google Shape;2132;p7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7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7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7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7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7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7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7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7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7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7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7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7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7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46" name="Shape 214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3">
    <p:spTree>
      <p:nvGrpSpPr>
        <p:cNvPr id="2147" name="Shape 2147"/>
        <p:cNvGrpSpPr/>
        <p:nvPr/>
      </p:nvGrpSpPr>
      <p:grpSpPr>
        <a:xfrm>
          <a:off x="0" y="0"/>
          <a:ext cx="0" cy="0"/>
          <a:chOff x="0" y="0"/>
          <a:chExt cx="0" cy="0"/>
        </a:xfrm>
      </p:grpSpPr>
      <p:grpSp>
        <p:nvGrpSpPr>
          <p:cNvPr id="2148" name="Google Shape;2148;p79"/>
          <p:cNvGrpSpPr/>
          <p:nvPr/>
        </p:nvGrpSpPr>
        <p:grpSpPr>
          <a:xfrm>
            <a:off x="-24" y="-27"/>
            <a:ext cx="9143711" cy="5143338"/>
            <a:chOff x="597550" y="708125"/>
            <a:chExt cx="6449225" cy="4193850"/>
          </a:xfrm>
        </p:grpSpPr>
        <p:sp>
          <p:nvSpPr>
            <p:cNvPr id="2149" name="Google Shape;2149;p7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7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7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7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7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7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7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7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7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7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7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7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7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7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7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7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7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7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7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7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7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7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7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7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7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7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7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7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7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7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7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7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7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7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7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7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7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7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7" name="Google Shape;2187;p79"/>
          <p:cNvGrpSpPr/>
          <p:nvPr/>
        </p:nvGrpSpPr>
        <p:grpSpPr>
          <a:xfrm rot="5400000">
            <a:off x="85100" y="1849625"/>
            <a:ext cx="98902" cy="553090"/>
            <a:chOff x="4898850" y="4820550"/>
            <a:chExt cx="98902" cy="553090"/>
          </a:xfrm>
        </p:grpSpPr>
        <p:sp>
          <p:nvSpPr>
            <p:cNvPr id="2188" name="Google Shape;2188;p7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7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7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7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7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3" name="Google Shape;2193;p79"/>
          <p:cNvGrpSpPr/>
          <p:nvPr/>
        </p:nvGrpSpPr>
        <p:grpSpPr>
          <a:xfrm flipH="1">
            <a:off x="-839728" y="2843530"/>
            <a:ext cx="1823015" cy="196993"/>
            <a:chOff x="7857346" y="4002005"/>
            <a:chExt cx="1823015" cy="196993"/>
          </a:xfrm>
        </p:grpSpPr>
        <p:sp>
          <p:nvSpPr>
            <p:cNvPr id="2194" name="Google Shape;2194;p7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7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7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7" name="Google Shape;2197;p79"/>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79"/>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9" name="Google Shape;2199;p79"/>
          <p:cNvGrpSpPr/>
          <p:nvPr/>
        </p:nvGrpSpPr>
        <p:grpSpPr>
          <a:xfrm>
            <a:off x="8267392" y="3231066"/>
            <a:ext cx="1105976" cy="133969"/>
            <a:chOff x="8183182" y="663852"/>
            <a:chExt cx="1475028" cy="178673"/>
          </a:xfrm>
        </p:grpSpPr>
        <p:grpSp>
          <p:nvGrpSpPr>
            <p:cNvPr id="2200" name="Google Shape;2200;p79"/>
            <p:cNvGrpSpPr/>
            <p:nvPr/>
          </p:nvGrpSpPr>
          <p:grpSpPr>
            <a:xfrm>
              <a:off x="8183182" y="774425"/>
              <a:ext cx="1178025" cy="68100"/>
              <a:chOff x="2024450" y="204150"/>
              <a:chExt cx="1178025" cy="68100"/>
            </a:xfrm>
          </p:grpSpPr>
          <p:sp>
            <p:nvSpPr>
              <p:cNvPr id="2201" name="Google Shape;2201;p7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7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7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7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7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7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7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7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7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7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1" name="Google Shape;2211;p79"/>
            <p:cNvGrpSpPr/>
            <p:nvPr/>
          </p:nvGrpSpPr>
          <p:grpSpPr>
            <a:xfrm>
              <a:off x="8480185" y="663852"/>
              <a:ext cx="1178025" cy="68100"/>
              <a:chOff x="2024450" y="204150"/>
              <a:chExt cx="1178025" cy="68100"/>
            </a:xfrm>
          </p:grpSpPr>
          <p:sp>
            <p:nvSpPr>
              <p:cNvPr id="2212" name="Google Shape;2212;p7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7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7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7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7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7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7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7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7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7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22" name="Google Shape;2222;p79"/>
          <p:cNvGrpSpPr/>
          <p:nvPr/>
        </p:nvGrpSpPr>
        <p:grpSpPr>
          <a:xfrm flipH="1">
            <a:off x="4834557" y="-107958"/>
            <a:ext cx="1520982" cy="302065"/>
            <a:chOff x="5642557" y="-150670"/>
            <a:chExt cx="1520982" cy="302065"/>
          </a:xfrm>
        </p:grpSpPr>
        <p:sp>
          <p:nvSpPr>
            <p:cNvPr id="2223" name="Google Shape;2223;p7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7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7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7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7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8" name="Google Shape;2228;p79"/>
          <p:cNvGrpSpPr/>
          <p:nvPr/>
        </p:nvGrpSpPr>
        <p:grpSpPr>
          <a:xfrm>
            <a:off x="635870" y="-1455296"/>
            <a:ext cx="347400" cy="2297800"/>
            <a:chOff x="6420895" y="-1455296"/>
            <a:chExt cx="347400" cy="2297800"/>
          </a:xfrm>
        </p:grpSpPr>
        <p:sp>
          <p:nvSpPr>
            <p:cNvPr id="2229" name="Google Shape;2229;p79"/>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79"/>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1" name="Google Shape;2231;p79"/>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2" name="Google Shape;2232;p79"/>
          <p:cNvGrpSpPr/>
          <p:nvPr/>
        </p:nvGrpSpPr>
        <p:grpSpPr>
          <a:xfrm>
            <a:off x="333809" y="4164674"/>
            <a:ext cx="302065" cy="1520982"/>
            <a:chOff x="-108754" y="2690919"/>
            <a:chExt cx="302065" cy="1520982"/>
          </a:xfrm>
        </p:grpSpPr>
        <p:sp>
          <p:nvSpPr>
            <p:cNvPr id="2233" name="Google Shape;2233;p7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7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7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7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7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8" name="Google Shape;2238;p79"/>
          <p:cNvGrpSpPr/>
          <p:nvPr/>
        </p:nvGrpSpPr>
        <p:grpSpPr>
          <a:xfrm>
            <a:off x="8490114" y="2144503"/>
            <a:ext cx="883262" cy="242091"/>
            <a:chOff x="2300350" y="2601250"/>
            <a:chExt cx="2275275" cy="623625"/>
          </a:xfrm>
        </p:grpSpPr>
        <p:sp>
          <p:nvSpPr>
            <p:cNvPr id="2239" name="Google Shape;2239;p7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7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7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7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7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7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2">
    <p:spTree>
      <p:nvGrpSpPr>
        <p:cNvPr id="2245" name="Shape 2245"/>
        <p:cNvGrpSpPr/>
        <p:nvPr/>
      </p:nvGrpSpPr>
      <p:grpSpPr>
        <a:xfrm>
          <a:off x="0" y="0"/>
          <a:ext cx="0" cy="0"/>
          <a:chOff x="0" y="0"/>
          <a:chExt cx="0" cy="0"/>
        </a:xfrm>
      </p:grpSpPr>
      <p:grpSp>
        <p:nvGrpSpPr>
          <p:cNvPr id="2246" name="Google Shape;2246;p80"/>
          <p:cNvGrpSpPr/>
          <p:nvPr/>
        </p:nvGrpSpPr>
        <p:grpSpPr>
          <a:xfrm>
            <a:off x="-24" y="-27"/>
            <a:ext cx="9143711" cy="5143338"/>
            <a:chOff x="597550" y="708125"/>
            <a:chExt cx="6449225" cy="4193850"/>
          </a:xfrm>
        </p:grpSpPr>
        <p:sp>
          <p:nvSpPr>
            <p:cNvPr id="2247" name="Google Shape;2247;p8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8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8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8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8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8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8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8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8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8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8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8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8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8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8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8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8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8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8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8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8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8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8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8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8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8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8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8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8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8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8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8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8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8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8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8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8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8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5" name="Google Shape;2285;p80"/>
          <p:cNvGrpSpPr/>
          <p:nvPr/>
        </p:nvGrpSpPr>
        <p:grpSpPr>
          <a:xfrm rot="5400000">
            <a:off x="85100" y="782825"/>
            <a:ext cx="98902" cy="553090"/>
            <a:chOff x="4898850" y="4820550"/>
            <a:chExt cx="98902" cy="553090"/>
          </a:xfrm>
        </p:grpSpPr>
        <p:sp>
          <p:nvSpPr>
            <p:cNvPr id="2286" name="Google Shape;2286;p8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8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8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8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8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1" name="Google Shape;2291;p80"/>
          <p:cNvGrpSpPr/>
          <p:nvPr/>
        </p:nvGrpSpPr>
        <p:grpSpPr>
          <a:xfrm>
            <a:off x="-1414555" y="1991929"/>
            <a:ext cx="2297800" cy="347400"/>
            <a:chOff x="-1414555" y="3058729"/>
            <a:chExt cx="2297800" cy="347400"/>
          </a:xfrm>
        </p:grpSpPr>
        <p:sp>
          <p:nvSpPr>
            <p:cNvPr id="2292" name="Google Shape;2292;p80"/>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80"/>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4" name="Google Shape;2294;p80"/>
          <p:cNvGrpSpPr/>
          <p:nvPr/>
        </p:nvGrpSpPr>
        <p:grpSpPr>
          <a:xfrm flipH="1">
            <a:off x="-799253" y="3300805"/>
            <a:ext cx="1823015" cy="196993"/>
            <a:chOff x="7857346" y="4002005"/>
            <a:chExt cx="1823015" cy="196993"/>
          </a:xfrm>
        </p:grpSpPr>
        <p:sp>
          <p:nvSpPr>
            <p:cNvPr id="2295" name="Google Shape;2295;p8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8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8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8" name="Google Shape;2298;p80"/>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80"/>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0" name="Google Shape;2300;p80"/>
          <p:cNvGrpSpPr/>
          <p:nvPr/>
        </p:nvGrpSpPr>
        <p:grpSpPr>
          <a:xfrm rot="5400000">
            <a:off x="8288664" y="2674962"/>
            <a:ext cx="883262" cy="242091"/>
            <a:chOff x="2300350" y="2601250"/>
            <a:chExt cx="2275275" cy="623625"/>
          </a:xfrm>
        </p:grpSpPr>
        <p:sp>
          <p:nvSpPr>
            <p:cNvPr id="2301" name="Google Shape;2301;p8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8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8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8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8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8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7" name="Google Shape;2307;p80"/>
          <p:cNvGrpSpPr/>
          <p:nvPr/>
        </p:nvGrpSpPr>
        <p:grpSpPr>
          <a:xfrm>
            <a:off x="8533046" y="-288388"/>
            <a:ext cx="302065" cy="1520982"/>
            <a:chOff x="-108754" y="2690919"/>
            <a:chExt cx="302065" cy="1520982"/>
          </a:xfrm>
        </p:grpSpPr>
        <p:sp>
          <p:nvSpPr>
            <p:cNvPr id="2308" name="Google Shape;2308;p80"/>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80"/>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80"/>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80"/>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80"/>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3" name="Google Shape;2313;p80"/>
          <p:cNvGrpSpPr/>
          <p:nvPr/>
        </p:nvGrpSpPr>
        <p:grpSpPr>
          <a:xfrm>
            <a:off x="1176957" y="-107958"/>
            <a:ext cx="1520982" cy="302065"/>
            <a:chOff x="5642557" y="-150670"/>
            <a:chExt cx="1520982" cy="302065"/>
          </a:xfrm>
        </p:grpSpPr>
        <p:sp>
          <p:nvSpPr>
            <p:cNvPr id="2314" name="Google Shape;2314;p8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8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8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8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8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9" name="Google Shape;2319;p80"/>
          <p:cNvGrpSpPr/>
          <p:nvPr/>
        </p:nvGrpSpPr>
        <p:grpSpPr>
          <a:xfrm>
            <a:off x="6420895" y="-1455296"/>
            <a:ext cx="347400" cy="2297800"/>
            <a:chOff x="6420895" y="-1455296"/>
            <a:chExt cx="347400" cy="2297800"/>
          </a:xfrm>
        </p:grpSpPr>
        <p:sp>
          <p:nvSpPr>
            <p:cNvPr id="2320" name="Google Shape;2320;p80"/>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80"/>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2" name="Google Shape;2322;p80"/>
          <p:cNvGrpSpPr/>
          <p:nvPr/>
        </p:nvGrpSpPr>
        <p:grpSpPr>
          <a:xfrm>
            <a:off x="-222733" y="4310689"/>
            <a:ext cx="1507158" cy="586800"/>
            <a:chOff x="-222733" y="4310689"/>
            <a:chExt cx="1507158" cy="586800"/>
          </a:xfrm>
        </p:grpSpPr>
        <p:sp>
          <p:nvSpPr>
            <p:cNvPr id="2323" name="Google Shape;2323;p80"/>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4" name="Google Shape;2324;p80"/>
            <p:cNvGrpSpPr/>
            <p:nvPr/>
          </p:nvGrpSpPr>
          <p:grpSpPr>
            <a:xfrm>
              <a:off x="-222733" y="4537116"/>
              <a:ext cx="1105976" cy="133969"/>
              <a:chOff x="8183182" y="663852"/>
              <a:chExt cx="1475028" cy="178673"/>
            </a:xfrm>
          </p:grpSpPr>
          <p:grpSp>
            <p:nvGrpSpPr>
              <p:cNvPr id="2325" name="Google Shape;2325;p80"/>
              <p:cNvGrpSpPr/>
              <p:nvPr/>
            </p:nvGrpSpPr>
            <p:grpSpPr>
              <a:xfrm>
                <a:off x="8183182" y="774425"/>
                <a:ext cx="1178025" cy="68100"/>
                <a:chOff x="2024450" y="204150"/>
                <a:chExt cx="1178025" cy="68100"/>
              </a:xfrm>
            </p:grpSpPr>
            <p:sp>
              <p:nvSpPr>
                <p:cNvPr id="2326" name="Google Shape;2326;p8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8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8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8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8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8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8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8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8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8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6" name="Google Shape;2336;p80"/>
              <p:cNvGrpSpPr/>
              <p:nvPr/>
            </p:nvGrpSpPr>
            <p:grpSpPr>
              <a:xfrm>
                <a:off x="8480185" y="663852"/>
                <a:ext cx="1178025" cy="68100"/>
                <a:chOff x="2024450" y="204150"/>
                <a:chExt cx="1178025" cy="68100"/>
              </a:xfrm>
            </p:grpSpPr>
            <p:sp>
              <p:nvSpPr>
                <p:cNvPr id="2337" name="Google Shape;2337;p8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8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8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8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8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8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8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8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8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8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grpSp>
        <p:nvGrpSpPr>
          <p:cNvPr id="242" name="Google Shape;242;p55"/>
          <p:cNvGrpSpPr/>
          <p:nvPr/>
        </p:nvGrpSpPr>
        <p:grpSpPr>
          <a:xfrm>
            <a:off x="-24" y="-27"/>
            <a:ext cx="9143711" cy="5143338"/>
            <a:chOff x="597550" y="708125"/>
            <a:chExt cx="6449225" cy="4193850"/>
          </a:xfrm>
        </p:grpSpPr>
        <p:sp>
          <p:nvSpPr>
            <p:cNvPr id="243" name="Google Shape;243;p5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 name="Google Shape;281;p55"/>
          <p:cNvSpPr txBox="1"/>
          <p:nvPr>
            <p:ph idx="1" type="subTitle"/>
          </p:nvPr>
        </p:nvSpPr>
        <p:spPr>
          <a:xfrm>
            <a:off x="2399850" y="2366051"/>
            <a:ext cx="4344300" cy="106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2" name="Google Shape;282;p55"/>
          <p:cNvSpPr txBox="1"/>
          <p:nvPr>
            <p:ph type="title"/>
          </p:nvPr>
        </p:nvSpPr>
        <p:spPr>
          <a:xfrm>
            <a:off x="2399850" y="1723050"/>
            <a:ext cx="43443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83" name="Google Shape;283;p55"/>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55"/>
          <p:cNvGrpSpPr/>
          <p:nvPr/>
        </p:nvGrpSpPr>
        <p:grpSpPr>
          <a:xfrm rot="10800000">
            <a:off x="-11" y="779178"/>
            <a:ext cx="883262" cy="242091"/>
            <a:chOff x="2300350" y="2601250"/>
            <a:chExt cx="2275275" cy="623625"/>
          </a:xfrm>
        </p:grpSpPr>
        <p:sp>
          <p:nvSpPr>
            <p:cNvPr id="285" name="Google Shape;285;p5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55"/>
          <p:cNvSpPr/>
          <p:nvPr/>
        </p:nvSpPr>
        <p:spPr>
          <a:xfrm rot="5400000">
            <a:off x="1495470"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5"/>
          <p:cNvSpPr/>
          <p:nvPr/>
        </p:nvSpPr>
        <p:spPr>
          <a:xfrm rot="5400000">
            <a:off x="1774770"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5"/>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4" name="Google Shape;294;p55"/>
          <p:cNvGrpSpPr/>
          <p:nvPr/>
        </p:nvGrpSpPr>
        <p:grpSpPr>
          <a:xfrm>
            <a:off x="-1414555" y="3287329"/>
            <a:ext cx="2297800" cy="347400"/>
            <a:chOff x="-1414555" y="3439729"/>
            <a:chExt cx="2297800" cy="347400"/>
          </a:xfrm>
        </p:grpSpPr>
        <p:sp>
          <p:nvSpPr>
            <p:cNvPr id="295" name="Google Shape;295;p55"/>
            <p:cNvSpPr/>
            <p:nvPr/>
          </p:nvSpPr>
          <p:spPr>
            <a:xfrm>
              <a:off x="-1414555" y="3719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5"/>
            <p:cNvSpPr/>
            <p:nvPr/>
          </p:nvSpPr>
          <p:spPr>
            <a:xfrm>
              <a:off x="-1111455" y="3439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 name="Google Shape;297;p55"/>
          <p:cNvGrpSpPr/>
          <p:nvPr/>
        </p:nvGrpSpPr>
        <p:grpSpPr>
          <a:xfrm>
            <a:off x="5512632" y="-116346"/>
            <a:ext cx="1520982" cy="302065"/>
            <a:chOff x="5642557" y="-150670"/>
            <a:chExt cx="1520982" cy="302065"/>
          </a:xfrm>
        </p:grpSpPr>
        <p:sp>
          <p:nvSpPr>
            <p:cNvPr id="298" name="Google Shape;298;p5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 name="Google Shape;303;p55"/>
          <p:cNvGrpSpPr/>
          <p:nvPr/>
        </p:nvGrpSpPr>
        <p:grpSpPr>
          <a:xfrm flipH="1" rot="10800000">
            <a:off x="7918521" y="1923880"/>
            <a:ext cx="1823016" cy="296643"/>
            <a:chOff x="7857346" y="3902355"/>
            <a:chExt cx="1823016" cy="296643"/>
          </a:xfrm>
        </p:grpSpPr>
        <p:sp>
          <p:nvSpPr>
            <p:cNvPr id="304" name="Google Shape;304;p5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0" name="Google Shape;310;p55"/>
          <p:cNvGrpSpPr/>
          <p:nvPr/>
        </p:nvGrpSpPr>
        <p:grpSpPr>
          <a:xfrm flipH="1">
            <a:off x="-799253" y="2157805"/>
            <a:ext cx="1823015" cy="196993"/>
            <a:chOff x="7857346" y="4002005"/>
            <a:chExt cx="1823015" cy="196993"/>
          </a:xfrm>
        </p:grpSpPr>
        <p:sp>
          <p:nvSpPr>
            <p:cNvPr id="311" name="Google Shape;311;p5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55"/>
          <p:cNvGrpSpPr/>
          <p:nvPr/>
        </p:nvGrpSpPr>
        <p:grpSpPr>
          <a:xfrm>
            <a:off x="8331253" y="3180067"/>
            <a:ext cx="1105976" cy="133969"/>
            <a:chOff x="8183182" y="663852"/>
            <a:chExt cx="1475028" cy="178673"/>
          </a:xfrm>
        </p:grpSpPr>
        <p:grpSp>
          <p:nvGrpSpPr>
            <p:cNvPr id="315" name="Google Shape;315;p55"/>
            <p:cNvGrpSpPr/>
            <p:nvPr/>
          </p:nvGrpSpPr>
          <p:grpSpPr>
            <a:xfrm>
              <a:off x="8183182" y="774425"/>
              <a:ext cx="1178025" cy="68100"/>
              <a:chOff x="2024450" y="204150"/>
              <a:chExt cx="1178025" cy="68100"/>
            </a:xfrm>
          </p:grpSpPr>
          <p:sp>
            <p:nvSpPr>
              <p:cNvPr id="316" name="Google Shape;316;p5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 name="Google Shape;326;p55"/>
            <p:cNvGrpSpPr/>
            <p:nvPr/>
          </p:nvGrpSpPr>
          <p:grpSpPr>
            <a:xfrm>
              <a:off x="8480185" y="663852"/>
              <a:ext cx="1178025" cy="68100"/>
              <a:chOff x="2024450" y="204150"/>
              <a:chExt cx="1178025" cy="68100"/>
            </a:xfrm>
          </p:grpSpPr>
          <p:sp>
            <p:nvSpPr>
              <p:cNvPr id="327" name="Google Shape;327;p5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37" name="Google Shape;337;p55"/>
          <p:cNvGrpSpPr/>
          <p:nvPr/>
        </p:nvGrpSpPr>
        <p:grpSpPr>
          <a:xfrm rot="5400000">
            <a:off x="85100" y="4288025"/>
            <a:ext cx="98902" cy="553090"/>
            <a:chOff x="4898850" y="4820550"/>
            <a:chExt cx="98902" cy="553090"/>
          </a:xfrm>
        </p:grpSpPr>
        <p:sp>
          <p:nvSpPr>
            <p:cNvPr id="338" name="Google Shape;338;p5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3" name="Shape 343"/>
        <p:cNvGrpSpPr/>
        <p:nvPr/>
      </p:nvGrpSpPr>
      <p:grpSpPr>
        <a:xfrm>
          <a:off x="0" y="0"/>
          <a:ext cx="0" cy="0"/>
          <a:chOff x="0" y="0"/>
          <a:chExt cx="0" cy="0"/>
        </a:xfrm>
      </p:grpSpPr>
      <p:sp>
        <p:nvSpPr>
          <p:cNvPr id="344" name="Google Shape;344;p56"/>
          <p:cNvSpPr txBox="1"/>
          <p:nvPr>
            <p:ph idx="1" type="body"/>
          </p:nvPr>
        </p:nvSpPr>
        <p:spPr>
          <a:xfrm>
            <a:off x="1109550" y="4079027"/>
            <a:ext cx="6924900" cy="4497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b="1" sz="2400">
                <a:latin typeface="Exo"/>
                <a:ea typeface="Exo"/>
                <a:cs typeface="Exo"/>
                <a:sym typeface="Exo"/>
              </a:defRPr>
            </a:lvl1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spTree>
      <p:nvGrpSpPr>
        <p:cNvPr id="345" name="Shape 345"/>
        <p:cNvGrpSpPr/>
        <p:nvPr/>
      </p:nvGrpSpPr>
      <p:grpSpPr>
        <a:xfrm>
          <a:off x="0" y="0"/>
          <a:ext cx="0" cy="0"/>
          <a:chOff x="0" y="0"/>
          <a:chExt cx="0" cy="0"/>
        </a:xfrm>
      </p:grpSpPr>
      <p:grpSp>
        <p:nvGrpSpPr>
          <p:cNvPr id="346" name="Google Shape;346;p57"/>
          <p:cNvGrpSpPr/>
          <p:nvPr/>
        </p:nvGrpSpPr>
        <p:grpSpPr>
          <a:xfrm>
            <a:off x="-24" y="-27"/>
            <a:ext cx="9143711" cy="5143338"/>
            <a:chOff x="597550" y="708125"/>
            <a:chExt cx="6449225" cy="4193850"/>
          </a:xfrm>
        </p:grpSpPr>
        <p:sp>
          <p:nvSpPr>
            <p:cNvPr id="347" name="Google Shape;347;p5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57"/>
          <p:cNvSpPr txBox="1"/>
          <p:nvPr>
            <p:ph type="title"/>
          </p:nvPr>
        </p:nvSpPr>
        <p:spPr>
          <a:xfrm>
            <a:off x="713100" y="1723050"/>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86" name="Google Shape;386;p57"/>
          <p:cNvSpPr txBox="1"/>
          <p:nvPr>
            <p:ph idx="1" type="subTitle"/>
          </p:nvPr>
        </p:nvSpPr>
        <p:spPr>
          <a:xfrm>
            <a:off x="713100" y="2366050"/>
            <a:ext cx="4401600" cy="10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87" name="Google Shape;387;p57"/>
          <p:cNvGrpSpPr/>
          <p:nvPr/>
        </p:nvGrpSpPr>
        <p:grpSpPr>
          <a:xfrm>
            <a:off x="8137507" y="-109361"/>
            <a:ext cx="586800" cy="1284434"/>
            <a:chOff x="8137507" y="-109361"/>
            <a:chExt cx="586800" cy="1284434"/>
          </a:xfrm>
        </p:grpSpPr>
        <p:sp>
          <p:nvSpPr>
            <p:cNvPr id="388" name="Google Shape;388;p5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57"/>
            <p:cNvGrpSpPr/>
            <p:nvPr/>
          </p:nvGrpSpPr>
          <p:grpSpPr>
            <a:xfrm rot="-5400000">
              <a:off x="7989266" y="211224"/>
              <a:ext cx="883262" cy="242091"/>
              <a:chOff x="2300350" y="2601250"/>
              <a:chExt cx="2275275" cy="623625"/>
            </a:xfrm>
          </p:grpSpPr>
          <p:sp>
            <p:nvSpPr>
              <p:cNvPr id="390" name="Google Shape;390;p5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96" name="Google Shape;396;p57"/>
          <p:cNvGrpSpPr/>
          <p:nvPr/>
        </p:nvGrpSpPr>
        <p:grpSpPr>
          <a:xfrm>
            <a:off x="2517607" y="-116370"/>
            <a:ext cx="1520982" cy="302065"/>
            <a:chOff x="5642557" y="-150670"/>
            <a:chExt cx="1520982" cy="302065"/>
          </a:xfrm>
        </p:grpSpPr>
        <p:sp>
          <p:nvSpPr>
            <p:cNvPr id="397" name="Google Shape;397;p5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2" name="Google Shape;402;p5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 name="Google Shape;403;p57"/>
          <p:cNvGrpSpPr/>
          <p:nvPr/>
        </p:nvGrpSpPr>
        <p:grpSpPr>
          <a:xfrm>
            <a:off x="4913901" y="675155"/>
            <a:ext cx="1252896" cy="51000"/>
            <a:chOff x="2915381" y="4104819"/>
            <a:chExt cx="1252896" cy="51000"/>
          </a:xfrm>
        </p:grpSpPr>
        <p:sp>
          <p:nvSpPr>
            <p:cNvPr id="404" name="Google Shape;404;p5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5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5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0" name="Google Shape;420;p57"/>
          <p:cNvGrpSpPr/>
          <p:nvPr/>
        </p:nvGrpSpPr>
        <p:grpSpPr>
          <a:xfrm>
            <a:off x="5600407" y="4993736"/>
            <a:ext cx="1520982" cy="302065"/>
            <a:chOff x="5642557" y="-150670"/>
            <a:chExt cx="1520982" cy="302065"/>
          </a:xfrm>
        </p:grpSpPr>
        <p:sp>
          <p:nvSpPr>
            <p:cNvPr id="421" name="Google Shape;421;p5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 name="Google Shape;426;p57"/>
          <p:cNvGrpSpPr/>
          <p:nvPr/>
        </p:nvGrpSpPr>
        <p:grpSpPr>
          <a:xfrm rot="5400000">
            <a:off x="8900" y="1773425"/>
            <a:ext cx="98902" cy="553090"/>
            <a:chOff x="4898850" y="4820550"/>
            <a:chExt cx="98902" cy="553090"/>
          </a:xfrm>
        </p:grpSpPr>
        <p:sp>
          <p:nvSpPr>
            <p:cNvPr id="427" name="Google Shape;427;p5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2" name="Shape 432"/>
        <p:cNvGrpSpPr/>
        <p:nvPr/>
      </p:nvGrpSpPr>
      <p:grpSpPr>
        <a:xfrm>
          <a:off x="0" y="0"/>
          <a:ext cx="0" cy="0"/>
          <a:chOff x="0" y="0"/>
          <a:chExt cx="0" cy="0"/>
        </a:xfrm>
      </p:grpSpPr>
      <p:grpSp>
        <p:nvGrpSpPr>
          <p:cNvPr id="433" name="Google Shape;433;p58"/>
          <p:cNvGrpSpPr/>
          <p:nvPr/>
        </p:nvGrpSpPr>
        <p:grpSpPr>
          <a:xfrm>
            <a:off x="-24" y="-27"/>
            <a:ext cx="9143711" cy="5143338"/>
            <a:chOff x="597550" y="708125"/>
            <a:chExt cx="6449225" cy="4193850"/>
          </a:xfrm>
        </p:grpSpPr>
        <p:sp>
          <p:nvSpPr>
            <p:cNvPr id="434" name="Google Shape;434;p5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 name="Google Shape;472;p58"/>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73" name="Google Shape;473;p58"/>
          <p:cNvSpPr txBox="1"/>
          <p:nvPr>
            <p:ph idx="2" type="title"/>
          </p:nvPr>
        </p:nvSpPr>
        <p:spPr>
          <a:xfrm>
            <a:off x="1540500" y="2903250"/>
            <a:ext cx="26220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74" name="Google Shape;474;p58"/>
          <p:cNvSpPr txBox="1"/>
          <p:nvPr>
            <p:ph idx="1" type="subTitle"/>
          </p:nvPr>
        </p:nvSpPr>
        <p:spPr>
          <a:xfrm>
            <a:off x="1540500" y="3299259"/>
            <a:ext cx="2622000" cy="96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5" name="Google Shape;475;p58"/>
          <p:cNvSpPr txBox="1"/>
          <p:nvPr>
            <p:ph idx="3" type="title"/>
          </p:nvPr>
        </p:nvSpPr>
        <p:spPr>
          <a:xfrm>
            <a:off x="4987075" y="2903250"/>
            <a:ext cx="26220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76" name="Google Shape;476;p58"/>
          <p:cNvSpPr txBox="1"/>
          <p:nvPr>
            <p:ph idx="4" type="subTitle"/>
          </p:nvPr>
        </p:nvSpPr>
        <p:spPr>
          <a:xfrm>
            <a:off x="4987075" y="3299258"/>
            <a:ext cx="2622000" cy="96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477" name="Google Shape;477;p58"/>
          <p:cNvGrpSpPr/>
          <p:nvPr/>
        </p:nvGrpSpPr>
        <p:grpSpPr>
          <a:xfrm>
            <a:off x="1062892" y="4807516"/>
            <a:ext cx="1548000" cy="68100"/>
            <a:chOff x="3980838" y="4076181"/>
            <a:chExt cx="1548000" cy="68100"/>
          </a:xfrm>
        </p:grpSpPr>
        <p:sp>
          <p:nvSpPr>
            <p:cNvPr id="478" name="Google Shape;478;p58"/>
            <p:cNvSpPr/>
            <p:nvPr/>
          </p:nvSpPr>
          <p:spPr>
            <a:xfrm>
              <a:off x="39808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8"/>
            <p:cNvSpPr/>
            <p:nvPr/>
          </p:nvSpPr>
          <p:spPr>
            <a:xfrm>
              <a:off x="41041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8"/>
            <p:cNvSpPr/>
            <p:nvPr/>
          </p:nvSpPr>
          <p:spPr>
            <a:xfrm>
              <a:off x="42274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8"/>
            <p:cNvSpPr/>
            <p:nvPr/>
          </p:nvSpPr>
          <p:spPr>
            <a:xfrm>
              <a:off x="43508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8"/>
            <p:cNvSpPr/>
            <p:nvPr/>
          </p:nvSpPr>
          <p:spPr>
            <a:xfrm>
              <a:off x="44741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8"/>
            <p:cNvSpPr/>
            <p:nvPr/>
          </p:nvSpPr>
          <p:spPr>
            <a:xfrm>
              <a:off x="45974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8"/>
            <p:cNvSpPr/>
            <p:nvPr/>
          </p:nvSpPr>
          <p:spPr>
            <a:xfrm>
              <a:off x="47207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8"/>
            <p:cNvSpPr/>
            <p:nvPr/>
          </p:nvSpPr>
          <p:spPr>
            <a:xfrm>
              <a:off x="48441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8"/>
            <p:cNvSpPr/>
            <p:nvPr/>
          </p:nvSpPr>
          <p:spPr>
            <a:xfrm>
              <a:off x="49674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8"/>
            <p:cNvSpPr/>
            <p:nvPr/>
          </p:nvSpPr>
          <p:spPr>
            <a:xfrm>
              <a:off x="50907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8"/>
            <p:cNvSpPr/>
            <p:nvPr/>
          </p:nvSpPr>
          <p:spPr>
            <a:xfrm>
              <a:off x="52140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8"/>
            <p:cNvSpPr/>
            <p:nvPr/>
          </p:nvSpPr>
          <p:spPr>
            <a:xfrm>
              <a:off x="53374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8"/>
            <p:cNvSpPr/>
            <p:nvPr/>
          </p:nvSpPr>
          <p:spPr>
            <a:xfrm>
              <a:off x="54607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1" name="Google Shape;491;p58"/>
          <p:cNvGrpSpPr/>
          <p:nvPr/>
        </p:nvGrpSpPr>
        <p:grpSpPr>
          <a:xfrm flipH="1" rot="5400000">
            <a:off x="-531622" y="163274"/>
            <a:ext cx="1823016" cy="296643"/>
            <a:chOff x="7857346" y="3902355"/>
            <a:chExt cx="1823016" cy="296643"/>
          </a:xfrm>
        </p:grpSpPr>
        <p:sp>
          <p:nvSpPr>
            <p:cNvPr id="492" name="Google Shape;492;p5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 name="Google Shape;498;p58"/>
          <p:cNvGrpSpPr/>
          <p:nvPr/>
        </p:nvGrpSpPr>
        <p:grpSpPr>
          <a:xfrm>
            <a:off x="4664363" y="4961113"/>
            <a:ext cx="1520982" cy="302065"/>
            <a:chOff x="5642557" y="-150670"/>
            <a:chExt cx="1520982" cy="302065"/>
          </a:xfrm>
        </p:grpSpPr>
        <p:sp>
          <p:nvSpPr>
            <p:cNvPr id="499" name="Google Shape;499;p5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4" name="Google Shape;504;p58"/>
          <p:cNvGrpSpPr/>
          <p:nvPr/>
        </p:nvGrpSpPr>
        <p:grpSpPr>
          <a:xfrm>
            <a:off x="1557957" y="-107958"/>
            <a:ext cx="1520982" cy="302065"/>
            <a:chOff x="5642557" y="-150670"/>
            <a:chExt cx="1520982" cy="302065"/>
          </a:xfrm>
        </p:grpSpPr>
        <p:sp>
          <p:nvSpPr>
            <p:cNvPr id="505" name="Google Shape;505;p5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 name="Google Shape;510;p58"/>
          <p:cNvGrpSpPr/>
          <p:nvPr/>
        </p:nvGrpSpPr>
        <p:grpSpPr>
          <a:xfrm>
            <a:off x="7855739" y="297302"/>
            <a:ext cx="883262" cy="242091"/>
            <a:chOff x="2300350" y="2601250"/>
            <a:chExt cx="2275275" cy="623625"/>
          </a:xfrm>
        </p:grpSpPr>
        <p:sp>
          <p:nvSpPr>
            <p:cNvPr id="511" name="Google Shape;511;p5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5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7" name="Google Shape;517;p58"/>
          <p:cNvGrpSpPr/>
          <p:nvPr/>
        </p:nvGrpSpPr>
        <p:grpSpPr>
          <a:xfrm rot="10800000">
            <a:off x="-214148" y="2709227"/>
            <a:ext cx="883262" cy="242091"/>
            <a:chOff x="2300350" y="2601250"/>
            <a:chExt cx="2275275" cy="623625"/>
          </a:xfrm>
        </p:grpSpPr>
        <p:sp>
          <p:nvSpPr>
            <p:cNvPr id="518" name="Google Shape;518;p5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4" name="Google Shape;524;p58"/>
          <p:cNvSpPr/>
          <p:nvPr/>
        </p:nvSpPr>
        <p:spPr>
          <a:xfrm flipH="1" rot="5400000">
            <a:off x="8198089" y="410275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5" name="Google Shape;525;p58"/>
          <p:cNvGrpSpPr/>
          <p:nvPr/>
        </p:nvGrpSpPr>
        <p:grpSpPr>
          <a:xfrm flipH="1" rot="10800000">
            <a:off x="8250449" y="4623928"/>
            <a:ext cx="883262" cy="242091"/>
            <a:chOff x="2300350" y="2601250"/>
            <a:chExt cx="2275275" cy="623625"/>
          </a:xfrm>
        </p:grpSpPr>
        <p:sp>
          <p:nvSpPr>
            <p:cNvPr id="526" name="Google Shape;526;p5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2" name="Shape 532"/>
        <p:cNvGrpSpPr/>
        <p:nvPr/>
      </p:nvGrpSpPr>
      <p:grpSpPr>
        <a:xfrm>
          <a:off x="0" y="0"/>
          <a:ext cx="0" cy="0"/>
          <a:chOff x="0" y="0"/>
          <a:chExt cx="0" cy="0"/>
        </a:xfrm>
      </p:grpSpPr>
      <p:grpSp>
        <p:nvGrpSpPr>
          <p:cNvPr id="533" name="Google Shape;533;p59"/>
          <p:cNvGrpSpPr/>
          <p:nvPr/>
        </p:nvGrpSpPr>
        <p:grpSpPr>
          <a:xfrm>
            <a:off x="-24" y="-27"/>
            <a:ext cx="9143711" cy="5143338"/>
            <a:chOff x="597550" y="708125"/>
            <a:chExt cx="6449225" cy="4193850"/>
          </a:xfrm>
        </p:grpSpPr>
        <p:sp>
          <p:nvSpPr>
            <p:cNvPr id="534" name="Google Shape;534;p5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2" name="Google Shape;572;p59"/>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73" name="Google Shape;573;p5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4" name="Google Shape;574;p59"/>
          <p:cNvGrpSpPr/>
          <p:nvPr/>
        </p:nvGrpSpPr>
        <p:grpSpPr>
          <a:xfrm>
            <a:off x="494301" y="4792125"/>
            <a:ext cx="1252896" cy="51000"/>
            <a:chOff x="2915381" y="4104819"/>
            <a:chExt cx="1252896" cy="51000"/>
          </a:xfrm>
        </p:grpSpPr>
        <p:sp>
          <p:nvSpPr>
            <p:cNvPr id="575" name="Google Shape;575;p59"/>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9"/>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9"/>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9"/>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9"/>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9"/>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9"/>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9"/>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9"/>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9"/>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9"/>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9"/>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9"/>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9"/>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9" name="Google Shape;589;p59"/>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0" name="Google Shape;590;p59"/>
          <p:cNvGrpSpPr/>
          <p:nvPr/>
        </p:nvGrpSpPr>
        <p:grpSpPr>
          <a:xfrm rot="5400000">
            <a:off x="8520259" y="4079074"/>
            <a:ext cx="302065" cy="1520982"/>
            <a:chOff x="-108754" y="2690919"/>
            <a:chExt cx="302065" cy="1520982"/>
          </a:xfrm>
        </p:grpSpPr>
        <p:sp>
          <p:nvSpPr>
            <p:cNvPr id="591" name="Google Shape;591;p5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5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 name="Google Shape;596;p59"/>
          <p:cNvGrpSpPr/>
          <p:nvPr/>
        </p:nvGrpSpPr>
        <p:grpSpPr>
          <a:xfrm rot="5400000">
            <a:off x="85100" y="1849625"/>
            <a:ext cx="98902" cy="553090"/>
            <a:chOff x="4898850" y="4820550"/>
            <a:chExt cx="98902" cy="553090"/>
          </a:xfrm>
        </p:grpSpPr>
        <p:sp>
          <p:nvSpPr>
            <p:cNvPr id="597" name="Google Shape;597;p5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2" name="Google Shape;602;p59"/>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3" name="Google Shape;603;p59"/>
          <p:cNvGrpSpPr/>
          <p:nvPr/>
        </p:nvGrpSpPr>
        <p:grpSpPr>
          <a:xfrm rot="-5400000">
            <a:off x="-148234" y="322631"/>
            <a:ext cx="883262" cy="242091"/>
            <a:chOff x="2300350" y="2601250"/>
            <a:chExt cx="2275275" cy="623625"/>
          </a:xfrm>
        </p:grpSpPr>
        <p:sp>
          <p:nvSpPr>
            <p:cNvPr id="604" name="Google Shape;604;p5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 name="Google Shape;610;p59"/>
          <p:cNvGrpSpPr/>
          <p:nvPr/>
        </p:nvGrpSpPr>
        <p:grpSpPr>
          <a:xfrm>
            <a:off x="1710357" y="-107958"/>
            <a:ext cx="1520982" cy="302065"/>
            <a:chOff x="5642557" y="-150670"/>
            <a:chExt cx="1520982" cy="302065"/>
          </a:xfrm>
        </p:grpSpPr>
        <p:sp>
          <p:nvSpPr>
            <p:cNvPr id="611" name="Google Shape;611;p5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5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5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6" name="Shape 616"/>
        <p:cNvGrpSpPr/>
        <p:nvPr/>
      </p:nvGrpSpPr>
      <p:grpSpPr>
        <a:xfrm>
          <a:off x="0" y="0"/>
          <a:ext cx="0" cy="0"/>
          <a:chOff x="0" y="0"/>
          <a:chExt cx="0" cy="0"/>
        </a:xfrm>
      </p:grpSpPr>
      <p:grpSp>
        <p:nvGrpSpPr>
          <p:cNvPr id="617" name="Google Shape;617;p60"/>
          <p:cNvGrpSpPr/>
          <p:nvPr/>
        </p:nvGrpSpPr>
        <p:grpSpPr>
          <a:xfrm>
            <a:off x="-24" y="-27"/>
            <a:ext cx="9143711" cy="5143338"/>
            <a:chOff x="597550" y="708125"/>
            <a:chExt cx="6449225" cy="4193850"/>
          </a:xfrm>
        </p:grpSpPr>
        <p:sp>
          <p:nvSpPr>
            <p:cNvPr id="618" name="Google Shape;618;p6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6" name="Google Shape;656;p60"/>
          <p:cNvSpPr txBox="1"/>
          <p:nvPr>
            <p:ph type="title"/>
          </p:nvPr>
        </p:nvSpPr>
        <p:spPr>
          <a:xfrm>
            <a:off x="713100" y="2405677"/>
            <a:ext cx="77178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7" name="Google Shape;657;p60"/>
          <p:cNvSpPr txBox="1"/>
          <p:nvPr>
            <p:ph idx="1" type="subTitle"/>
          </p:nvPr>
        </p:nvSpPr>
        <p:spPr>
          <a:xfrm>
            <a:off x="1858650" y="3415877"/>
            <a:ext cx="5426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58" name="Google Shape;658;p60"/>
          <p:cNvSpPr txBox="1"/>
          <p:nvPr>
            <p:ph idx="2" type="title"/>
          </p:nvPr>
        </p:nvSpPr>
        <p:spPr>
          <a:xfrm>
            <a:off x="3132448" y="1484973"/>
            <a:ext cx="28791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59" name="Google Shape;659;p60"/>
          <p:cNvSpPr/>
          <p:nvPr/>
        </p:nvSpPr>
        <p:spPr>
          <a:xfrm flipH="1" rot="10800000">
            <a:off x="7847593" y="412557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0" name="Google Shape;660;p60"/>
          <p:cNvGrpSpPr/>
          <p:nvPr/>
        </p:nvGrpSpPr>
        <p:grpSpPr>
          <a:xfrm flipH="1" rot="-5400000">
            <a:off x="7699352" y="4771133"/>
            <a:ext cx="883262" cy="242091"/>
            <a:chOff x="2300350" y="2601250"/>
            <a:chExt cx="2275275" cy="623625"/>
          </a:xfrm>
        </p:grpSpPr>
        <p:sp>
          <p:nvSpPr>
            <p:cNvPr id="661" name="Google Shape;661;p6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7" name="Google Shape;667;p60"/>
          <p:cNvSpPr/>
          <p:nvPr/>
        </p:nvSpPr>
        <p:spPr>
          <a:xfrm flipH="1">
            <a:off x="8088870" y="15356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8" name="Google Shape;668;p60"/>
          <p:cNvGrpSpPr/>
          <p:nvPr/>
        </p:nvGrpSpPr>
        <p:grpSpPr>
          <a:xfrm>
            <a:off x="8658746" y="2349080"/>
            <a:ext cx="1823015" cy="196993"/>
            <a:chOff x="7857346" y="4002005"/>
            <a:chExt cx="1823015" cy="196993"/>
          </a:xfrm>
        </p:grpSpPr>
        <p:sp>
          <p:nvSpPr>
            <p:cNvPr id="669" name="Google Shape;669;p6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2" name="Google Shape;672;p60"/>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0"/>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4" name="Google Shape;674;p60"/>
          <p:cNvGrpSpPr/>
          <p:nvPr/>
        </p:nvGrpSpPr>
        <p:grpSpPr>
          <a:xfrm rot="-5400000">
            <a:off x="338683" y="-295650"/>
            <a:ext cx="302065" cy="1520982"/>
            <a:chOff x="-108754" y="2690919"/>
            <a:chExt cx="302065" cy="1520982"/>
          </a:xfrm>
        </p:grpSpPr>
        <p:sp>
          <p:nvSpPr>
            <p:cNvPr id="675" name="Google Shape;675;p60"/>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0"/>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0"/>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0"/>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0"/>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 name="Google Shape;680;p60"/>
          <p:cNvGrpSpPr/>
          <p:nvPr/>
        </p:nvGrpSpPr>
        <p:grpSpPr>
          <a:xfrm>
            <a:off x="5134732" y="4950349"/>
            <a:ext cx="1520982" cy="302065"/>
            <a:chOff x="5642557" y="-150670"/>
            <a:chExt cx="1520982" cy="302065"/>
          </a:xfrm>
        </p:grpSpPr>
        <p:sp>
          <p:nvSpPr>
            <p:cNvPr id="681" name="Google Shape;681;p6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 name="Google Shape;686;p60"/>
          <p:cNvGrpSpPr/>
          <p:nvPr/>
        </p:nvGrpSpPr>
        <p:grpSpPr>
          <a:xfrm>
            <a:off x="8419792" y="3307266"/>
            <a:ext cx="1105976" cy="133969"/>
            <a:chOff x="8183182" y="663852"/>
            <a:chExt cx="1475028" cy="178673"/>
          </a:xfrm>
        </p:grpSpPr>
        <p:grpSp>
          <p:nvGrpSpPr>
            <p:cNvPr id="687" name="Google Shape;687;p60"/>
            <p:cNvGrpSpPr/>
            <p:nvPr/>
          </p:nvGrpSpPr>
          <p:grpSpPr>
            <a:xfrm>
              <a:off x="8183182" y="774425"/>
              <a:ext cx="1178025" cy="68100"/>
              <a:chOff x="2024450" y="204150"/>
              <a:chExt cx="1178025" cy="68100"/>
            </a:xfrm>
          </p:grpSpPr>
          <p:sp>
            <p:nvSpPr>
              <p:cNvPr id="688" name="Google Shape;688;p6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8" name="Google Shape;698;p60"/>
            <p:cNvGrpSpPr/>
            <p:nvPr/>
          </p:nvGrpSpPr>
          <p:grpSpPr>
            <a:xfrm>
              <a:off x="8480185" y="663852"/>
              <a:ext cx="1178025" cy="68100"/>
              <a:chOff x="2024450" y="204150"/>
              <a:chExt cx="1178025" cy="68100"/>
            </a:xfrm>
          </p:grpSpPr>
          <p:sp>
            <p:nvSpPr>
              <p:cNvPr id="699" name="Google Shape;699;p6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09" name="Google Shape;709;p60"/>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0"/>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1" name="Google Shape;711;p60"/>
          <p:cNvGrpSpPr/>
          <p:nvPr/>
        </p:nvGrpSpPr>
        <p:grpSpPr>
          <a:xfrm rot="10800000">
            <a:off x="-155261" y="2431003"/>
            <a:ext cx="883262" cy="242091"/>
            <a:chOff x="2300350" y="2601250"/>
            <a:chExt cx="2275275" cy="623625"/>
          </a:xfrm>
        </p:grpSpPr>
        <p:sp>
          <p:nvSpPr>
            <p:cNvPr id="712" name="Google Shape;712;p6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718" name="Shape 718"/>
        <p:cNvGrpSpPr/>
        <p:nvPr/>
      </p:nvGrpSpPr>
      <p:grpSpPr>
        <a:xfrm>
          <a:off x="0" y="0"/>
          <a:ext cx="0" cy="0"/>
          <a:chOff x="0" y="0"/>
          <a:chExt cx="0" cy="0"/>
        </a:xfrm>
      </p:grpSpPr>
      <p:grpSp>
        <p:nvGrpSpPr>
          <p:cNvPr id="719" name="Google Shape;719;p61"/>
          <p:cNvGrpSpPr/>
          <p:nvPr/>
        </p:nvGrpSpPr>
        <p:grpSpPr>
          <a:xfrm>
            <a:off x="-24" y="-27"/>
            <a:ext cx="9143711" cy="5143338"/>
            <a:chOff x="597550" y="708125"/>
            <a:chExt cx="6449225" cy="4193850"/>
          </a:xfrm>
        </p:grpSpPr>
        <p:sp>
          <p:nvSpPr>
            <p:cNvPr id="720" name="Google Shape;720;p6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8" name="Google Shape;758;p61"/>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59" name="Google Shape;759;p61"/>
          <p:cNvSpPr txBox="1"/>
          <p:nvPr>
            <p:ph idx="2" type="title"/>
          </p:nvPr>
        </p:nvSpPr>
        <p:spPr>
          <a:xfrm>
            <a:off x="755600" y="2900863"/>
            <a:ext cx="22656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60" name="Google Shape;760;p61"/>
          <p:cNvSpPr txBox="1"/>
          <p:nvPr>
            <p:ph idx="1" type="subTitle"/>
          </p:nvPr>
        </p:nvSpPr>
        <p:spPr>
          <a:xfrm>
            <a:off x="755600" y="3296863"/>
            <a:ext cx="2265600" cy="75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1" name="Google Shape;761;p61"/>
          <p:cNvSpPr txBox="1"/>
          <p:nvPr>
            <p:ph idx="3" type="title"/>
          </p:nvPr>
        </p:nvSpPr>
        <p:spPr>
          <a:xfrm>
            <a:off x="3443604" y="2900863"/>
            <a:ext cx="22656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62" name="Google Shape;762;p61"/>
          <p:cNvSpPr txBox="1"/>
          <p:nvPr>
            <p:ph idx="4" type="subTitle"/>
          </p:nvPr>
        </p:nvSpPr>
        <p:spPr>
          <a:xfrm>
            <a:off x="3443604" y="3296863"/>
            <a:ext cx="2265600" cy="75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3" name="Google Shape;763;p61"/>
          <p:cNvSpPr txBox="1"/>
          <p:nvPr>
            <p:ph idx="5" type="title"/>
          </p:nvPr>
        </p:nvSpPr>
        <p:spPr>
          <a:xfrm>
            <a:off x="6132644" y="2900863"/>
            <a:ext cx="22656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64" name="Google Shape;764;p61"/>
          <p:cNvSpPr txBox="1"/>
          <p:nvPr>
            <p:ph idx="6" type="subTitle"/>
          </p:nvPr>
        </p:nvSpPr>
        <p:spPr>
          <a:xfrm>
            <a:off x="6132644" y="3296863"/>
            <a:ext cx="2265600" cy="75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65" name="Google Shape;765;p61"/>
          <p:cNvGrpSpPr/>
          <p:nvPr/>
        </p:nvGrpSpPr>
        <p:grpSpPr>
          <a:xfrm>
            <a:off x="-7" y="-76201"/>
            <a:ext cx="586800" cy="1284425"/>
            <a:chOff x="-7" y="-76201"/>
            <a:chExt cx="586800" cy="1284425"/>
          </a:xfrm>
        </p:grpSpPr>
        <p:sp>
          <p:nvSpPr>
            <p:cNvPr id="766" name="Google Shape;766;p6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7" name="Google Shape;767;p61"/>
            <p:cNvGrpSpPr/>
            <p:nvPr/>
          </p:nvGrpSpPr>
          <p:grpSpPr>
            <a:xfrm flipH="1" rot="5400000">
              <a:off x="-148228" y="320574"/>
              <a:ext cx="883262" cy="242091"/>
              <a:chOff x="2300350" y="2601250"/>
              <a:chExt cx="2275275" cy="623625"/>
            </a:xfrm>
          </p:grpSpPr>
          <p:sp>
            <p:nvSpPr>
              <p:cNvPr id="768" name="Google Shape;768;p6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74" name="Google Shape;774;p61"/>
          <p:cNvGrpSpPr/>
          <p:nvPr/>
        </p:nvGrpSpPr>
        <p:grpSpPr>
          <a:xfrm rot="5400000">
            <a:off x="54450" y="1665375"/>
            <a:ext cx="98902" cy="553090"/>
            <a:chOff x="4898850" y="4820550"/>
            <a:chExt cx="98902" cy="553090"/>
          </a:xfrm>
        </p:grpSpPr>
        <p:sp>
          <p:nvSpPr>
            <p:cNvPr id="775" name="Google Shape;775;p6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0" name="Google Shape;780;p6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1" name="Google Shape;781;p61"/>
          <p:cNvGrpSpPr/>
          <p:nvPr/>
        </p:nvGrpSpPr>
        <p:grpSpPr>
          <a:xfrm flipH="1" rot="-5400000">
            <a:off x="7907216" y="4455774"/>
            <a:ext cx="1823016" cy="296643"/>
            <a:chOff x="7857346" y="3902355"/>
            <a:chExt cx="1823016" cy="296643"/>
          </a:xfrm>
        </p:grpSpPr>
        <p:sp>
          <p:nvSpPr>
            <p:cNvPr id="782" name="Google Shape;782;p6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8" name="Google Shape;788;p61"/>
          <p:cNvGrpSpPr/>
          <p:nvPr/>
        </p:nvGrpSpPr>
        <p:grpSpPr>
          <a:xfrm flipH="1">
            <a:off x="7120557" y="-107958"/>
            <a:ext cx="1520982" cy="302065"/>
            <a:chOff x="5642557" y="-150670"/>
            <a:chExt cx="1520982" cy="302065"/>
          </a:xfrm>
        </p:grpSpPr>
        <p:sp>
          <p:nvSpPr>
            <p:cNvPr id="789" name="Google Shape;789;p6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 name="Google Shape;794;p61"/>
          <p:cNvGrpSpPr/>
          <p:nvPr/>
        </p:nvGrpSpPr>
        <p:grpSpPr>
          <a:xfrm>
            <a:off x="8455187" y="1287478"/>
            <a:ext cx="883262" cy="242091"/>
            <a:chOff x="2300350" y="2601250"/>
            <a:chExt cx="2275275" cy="623625"/>
          </a:xfrm>
        </p:grpSpPr>
        <p:sp>
          <p:nvSpPr>
            <p:cNvPr id="795" name="Google Shape;795;p6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Exo"/>
              <a:buNone/>
              <a:defRPr b="1" i="0" sz="3200" u="none" cap="none" strike="noStrike">
                <a:solidFill>
                  <a:schemeClr val="lt1"/>
                </a:solidFill>
                <a:latin typeface="Exo"/>
                <a:ea typeface="Exo"/>
                <a:cs typeface="Exo"/>
                <a:sym typeface="Exo"/>
              </a:defRPr>
            </a:lvl1pPr>
            <a:lvl2pPr lvl="1"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2pPr>
            <a:lvl3pPr lvl="2"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3pPr>
            <a:lvl4pPr lvl="3"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4pPr>
            <a:lvl5pPr lvl="4"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5pPr>
            <a:lvl6pPr lvl="5"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6pPr>
            <a:lvl7pPr lvl="6"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7pPr>
            <a:lvl8pPr lvl="7"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8pPr>
            <a:lvl9pPr lvl="8"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9pPr>
          </a:lstStyle>
          <a:p/>
        </p:txBody>
      </p:sp>
      <p:sp>
        <p:nvSpPr>
          <p:cNvPr id="7" name="Google Shape;7;p52"/>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1pPr>
            <a:lvl2pPr indent="-317500" lvl="1" marL="9144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2pPr>
            <a:lvl3pPr indent="-317500" lvl="2" marL="13716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3pPr>
            <a:lvl4pPr indent="-317500" lvl="3" marL="18288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4pPr>
            <a:lvl5pPr indent="-317500" lvl="4" marL="22860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5pPr>
            <a:lvl6pPr indent="-317500" lvl="5" marL="27432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6pPr>
            <a:lvl7pPr indent="-317500" lvl="6" marL="32004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7pPr>
            <a:lvl8pPr indent="-317500" lvl="7" marL="36576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8pPr>
            <a:lvl9pPr indent="-317500" lvl="8" marL="41148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s://microreact.org/project/Candidaauri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pic>
        <p:nvPicPr>
          <p:cNvPr id="2351" name="Google Shape;2351;p1"/>
          <p:cNvPicPr preferRelativeResize="0"/>
          <p:nvPr/>
        </p:nvPicPr>
        <p:blipFill rotWithShape="1">
          <a:blip r:embed="rId3">
            <a:alphaModFix/>
          </a:blip>
          <a:srcRect b="0" l="0" r="0" t="0"/>
          <a:stretch/>
        </p:blipFill>
        <p:spPr>
          <a:xfrm>
            <a:off x="5707682" y="464424"/>
            <a:ext cx="2665736" cy="2834943"/>
          </a:xfrm>
          <a:prstGeom prst="ellipse">
            <a:avLst/>
          </a:prstGeom>
          <a:noFill/>
          <a:ln>
            <a:noFill/>
          </a:ln>
          <a:effectLst>
            <a:outerShdw blurRad="254000" rotWithShape="0" algn="tl">
              <a:srgbClr val="000000">
                <a:alpha val="42745"/>
              </a:srgbClr>
            </a:outerShdw>
          </a:effectLst>
        </p:spPr>
      </p:pic>
      <p:sp>
        <p:nvSpPr>
          <p:cNvPr id="2352" name="Google Shape;2352;p1"/>
          <p:cNvSpPr/>
          <p:nvPr/>
        </p:nvSpPr>
        <p:spPr>
          <a:xfrm>
            <a:off x="2130749" y="3399129"/>
            <a:ext cx="4900141" cy="61990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1"/>
          <p:cNvSpPr txBox="1"/>
          <p:nvPr>
            <p:ph idx="1" type="subTitle"/>
          </p:nvPr>
        </p:nvSpPr>
        <p:spPr>
          <a:xfrm>
            <a:off x="2295850" y="3399050"/>
            <a:ext cx="4547700" cy="61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latin typeface="Arial"/>
                <a:ea typeface="Arial"/>
                <a:cs typeface="Arial"/>
                <a:sym typeface="Arial"/>
              </a:rPr>
              <a:t>BIS15L Course Project Winter 2022</a:t>
            </a:r>
            <a:endParaRPr>
              <a:latin typeface="Arial"/>
              <a:ea typeface="Arial"/>
              <a:cs typeface="Arial"/>
              <a:sym typeface="Arial"/>
            </a:endParaRPr>
          </a:p>
          <a:p>
            <a:pPr indent="0" lvl="0" marL="0" rtl="0" algn="ctr">
              <a:lnSpc>
                <a:spcPct val="100000"/>
              </a:lnSpc>
              <a:spcBef>
                <a:spcPts val="0"/>
              </a:spcBef>
              <a:spcAft>
                <a:spcPts val="0"/>
              </a:spcAft>
              <a:buSzPts val="2800"/>
              <a:buNone/>
            </a:pPr>
            <a:r>
              <a:rPr lang="en" sz="1400">
                <a:latin typeface="Arial"/>
                <a:ea typeface="Arial"/>
                <a:cs typeface="Arial"/>
                <a:sym typeface="Arial"/>
              </a:rPr>
              <a:t>Group 8: </a:t>
            </a:r>
            <a:r>
              <a:rPr lang="en" sz="1400">
                <a:latin typeface="Arial"/>
                <a:ea typeface="Arial"/>
                <a:cs typeface="Arial"/>
                <a:sym typeface="Arial"/>
              </a:rPr>
              <a:t>Kelsey Martin &amp; Sidney Parel</a:t>
            </a:r>
            <a:endParaRPr sz="1400">
              <a:latin typeface="Arial"/>
              <a:ea typeface="Arial"/>
              <a:cs typeface="Arial"/>
              <a:sym typeface="Arial"/>
            </a:endParaRPr>
          </a:p>
        </p:txBody>
      </p:sp>
      <p:grpSp>
        <p:nvGrpSpPr>
          <p:cNvPr id="2354" name="Google Shape;2354;p1"/>
          <p:cNvGrpSpPr/>
          <p:nvPr/>
        </p:nvGrpSpPr>
        <p:grpSpPr>
          <a:xfrm rot="10800000">
            <a:off x="2130739" y="4336003"/>
            <a:ext cx="883262" cy="242091"/>
            <a:chOff x="2300350" y="2601250"/>
            <a:chExt cx="2275275" cy="623625"/>
          </a:xfrm>
        </p:grpSpPr>
        <p:sp>
          <p:nvSpPr>
            <p:cNvPr id="2355" name="Google Shape;2355;p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1" name="Google Shape;2361;p1"/>
          <p:cNvGrpSpPr/>
          <p:nvPr/>
        </p:nvGrpSpPr>
        <p:grpSpPr>
          <a:xfrm flipH="1" rot="-5400000">
            <a:off x="3660496" y="4881980"/>
            <a:ext cx="1823016" cy="296643"/>
            <a:chOff x="7857346" y="3902355"/>
            <a:chExt cx="1823016" cy="296643"/>
          </a:xfrm>
        </p:grpSpPr>
        <p:sp>
          <p:nvSpPr>
            <p:cNvPr id="2362" name="Google Shape;2362;p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8" name="Google Shape;2368;p1"/>
          <p:cNvGrpSpPr/>
          <p:nvPr/>
        </p:nvGrpSpPr>
        <p:grpSpPr>
          <a:xfrm rot="5400000">
            <a:off x="2421400" y="552075"/>
            <a:ext cx="98902" cy="553090"/>
            <a:chOff x="4898850" y="4820550"/>
            <a:chExt cx="98902" cy="553090"/>
          </a:xfrm>
        </p:grpSpPr>
        <p:sp>
          <p:nvSpPr>
            <p:cNvPr id="2369" name="Google Shape;2369;p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4" name="Google Shape;2374;p1"/>
          <p:cNvGrpSpPr/>
          <p:nvPr/>
        </p:nvGrpSpPr>
        <p:grpSpPr>
          <a:xfrm>
            <a:off x="4354102" y="609249"/>
            <a:ext cx="1925420" cy="325291"/>
            <a:chOff x="8183182" y="663852"/>
            <a:chExt cx="1475028" cy="178673"/>
          </a:xfrm>
        </p:grpSpPr>
        <p:grpSp>
          <p:nvGrpSpPr>
            <p:cNvPr id="2375" name="Google Shape;2375;p1"/>
            <p:cNvGrpSpPr/>
            <p:nvPr/>
          </p:nvGrpSpPr>
          <p:grpSpPr>
            <a:xfrm>
              <a:off x="8183182" y="774425"/>
              <a:ext cx="1178025" cy="68100"/>
              <a:chOff x="2024450" y="204150"/>
              <a:chExt cx="1178025" cy="68100"/>
            </a:xfrm>
          </p:grpSpPr>
          <p:sp>
            <p:nvSpPr>
              <p:cNvPr id="2376" name="Google Shape;2376;p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6" name="Google Shape;2386;p1"/>
            <p:cNvGrpSpPr/>
            <p:nvPr/>
          </p:nvGrpSpPr>
          <p:grpSpPr>
            <a:xfrm>
              <a:off x="8480185" y="663852"/>
              <a:ext cx="1178025" cy="68100"/>
              <a:chOff x="2024450" y="204150"/>
              <a:chExt cx="1178025" cy="68100"/>
            </a:xfrm>
          </p:grpSpPr>
          <p:sp>
            <p:nvSpPr>
              <p:cNvPr id="2387" name="Google Shape;2387;p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397" name="Google Shape;2397;p1"/>
          <p:cNvGrpSpPr/>
          <p:nvPr/>
        </p:nvGrpSpPr>
        <p:grpSpPr>
          <a:xfrm>
            <a:off x="5447301" y="4536119"/>
            <a:ext cx="1252896" cy="51000"/>
            <a:chOff x="2915381" y="4104819"/>
            <a:chExt cx="1252896" cy="51000"/>
          </a:xfrm>
        </p:grpSpPr>
        <p:sp>
          <p:nvSpPr>
            <p:cNvPr id="2398" name="Google Shape;2398;p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2" name="Google Shape;2412;p1"/>
          <p:cNvSpPr txBox="1"/>
          <p:nvPr>
            <p:ph type="ctrTitle"/>
          </p:nvPr>
        </p:nvSpPr>
        <p:spPr>
          <a:xfrm>
            <a:off x="-111303" y="1124469"/>
            <a:ext cx="6508800" cy="1724400"/>
          </a:xfrm>
          <a:prstGeom prst="rect">
            <a:avLst/>
          </a:prstGeom>
          <a:noFill/>
          <a:ln>
            <a:noFill/>
          </a:ln>
          <a:effectLst>
            <a:outerShdw blurRad="142875" rotWithShape="0" algn="bl">
              <a:schemeClr val="accent2">
                <a:alpha val="37647"/>
              </a:schemeClr>
            </a:outerShdw>
          </a:effectLst>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i="1" lang="en" sz="5000">
                <a:latin typeface="Arial"/>
                <a:ea typeface="Arial"/>
                <a:cs typeface="Arial"/>
                <a:sym typeface="Arial"/>
              </a:rPr>
              <a:t>Candida auris:</a:t>
            </a:r>
            <a:br>
              <a:rPr i="1" lang="en" sz="5000">
                <a:latin typeface="Arial"/>
                <a:ea typeface="Arial"/>
                <a:cs typeface="Arial"/>
                <a:sym typeface="Arial"/>
              </a:rPr>
            </a:br>
            <a:r>
              <a:rPr b="0" lang="en" sz="2000">
                <a:latin typeface="Arial"/>
                <a:ea typeface="Arial"/>
                <a:cs typeface="Arial"/>
                <a:sym typeface="Arial"/>
              </a:rPr>
              <a:t>Emergence and antimicrobial resistance</a:t>
            </a:r>
            <a:endParaRPr sz="50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11"/>
          <p:cNvSpPr txBox="1"/>
          <p:nvPr>
            <p:ph type="title"/>
          </p:nvPr>
        </p:nvSpPr>
        <p:spPr>
          <a:xfrm>
            <a:off x="937750" y="25695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Geographical Spread Before 2016</a:t>
            </a:r>
            <a:endParaRPr/>
          </a:p>
        </p:txBody>
      </p:sp>
      <p:pic>
        <p:nvPicPr>
          <p:cNvPr id="2577" name="Google Shape;2577;p11"/>
          <p:cNvPicPr preferRelativeResize="0"/>
          <p:nvPr/>
        </p:nvPicPr>
        <p:blipFill>
          <a:blip r:embed="rId3">
            <a:alphaModFix/>
          </a:blip>
          <a:stretch>
            <a:fillRect/>
          </a:stretch>
        </p:blipFill>
        <p:spPr>
          <a:xfrm>
            <a:off x="1700150" y="1041350"/>
            <a:ext cx="6193000" cy="382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g119563a54cb_0_17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Reported Clinical Cases Since 2016</a:t>
            </a:r>
            <a:endParaRPr>
              <a:latin typeface="Arial"/>
              <a:ea typeface="Arial"/>
              <a:cs typeface="Arial"/>
              <a:sym typeface="Arial"/>
            </a:endParaRPr>
          </a:p>
          <a:p>
            <a:pPr indent="0" lvl="0" marL="0" rtl="0" algn="ctr">
              <a:spcBef>
                <a:spcPts val="0"/>
              </a:spcBef>
              <a:spcAft>
                <a:spcPts val="0"/>
              </a:spcAft>
              <a:buNone/>
            </a:pPr>
            <a:r>
              <a:t/>
            </a:r>
            <a:endParaRPr/>
          </a:p>
        </p:txBody>
      </p:sp>
      <p:sp>
        <p:nvSpPr>
          <p:cNvPr id="2583" name="Google Shape;2583;g119563a54cb_0_173"/>
          <p:cNvSpPr txBox="1"/>
          <p:nvPr/>
        </p:nvSpPr>
        <p:spPr>
          <a:xfrm>
            <a:off x="316500" y="1112100"/>
            <a:ext cx="3383700" cy="3848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lt1"/>
              </a:buClr>
              <a:buSzPts val="1400"/>
              <a:buChar char="●"/>
            </a:pPr>
            <a:r>
              <a:rPr lang="en">
                <a:solidFill>
                  <a:schemeClr val="lt1"/>
                </a:solidFill>
              </a:rPr>
              <a:t>Most cases result from local spread within healthcare facilities</a:t>
            </a:r>
            <a:endParaRPr>
              <a:solidFill>
                <a:schemeClr val="lt1"/>
              </a:solidFill>
            </a:endParaRPr>
          </a:p>
          <a:p>
            <a:pPr indent="-317500" lvl="0" marL="457200" rtl="0" algn="l">
              <a:lnSpc>
                <a:spcPct val="200000"/>
              </a:lnSpc>
              <a:spcBef>
                <a:spcPts val="0"/>
              </a:spcBef>
              <a:spcAft>
                <a:spcPts val="0"/>
              </a:spcAft>
              <a:buClr>
                <a:schemeClr val="lt1"/>
              </a:buClr>
              <a:buSzPts val="1400"/>
              <a:buChar char="●"/>
            </a:pPr>
            <a:r>
              <a:rPr lang="en">
                <a:solidFill>
                  <a:schemeClr val="lt1"/>
                </a:solidFill>
              </a:rPr>
              <a:t>Risk factors:</a:t>
            </a:r>
            <a:endParaRPr>
              <a:solidFill>
                <a:schemeClr val="lt1"/>
              </a:solidFill>
            </a:endParaRPr>
          </a:p>
          <a:p>
            <a:pPr indent="-317500" lvl="1" marL="914400" rtl="0" algn="l">
              <a:lnSpc>
                <a:spcPct val="200000"/>
              </a:lnSpc>
              <a:spcBef>
                <a:spcPts val="0"/>
              </a:spcBef>
              <a:spcAft>
                <a:spcPts val="0"/>
              </a:spcAft>
              <a:buClr>
                <a:schemeClr val="lt1"/>
              </a:buClr>
              <a:buSzPts val="1400"/>
              <a:buChar char="○"/>
            </a:pPr>
            <a:r>
              <a:rPr lang="en">
                <a:solidFill>
                  <a:schemeClr val="lt1"/>
                </a:solidFill>
              </a:rPr>
              <a:t>extensive exposure to ventilator units </a:t>
            </a:r>
            <a:endParaRPr>
              <a:solidFill>
                <a:schemeClr val="lt1"/>
              </a:solidFill>
            </a:endParaRPr>
          </a:p>
          <a:p>
            <a:pPr indent="-317500" lvl="1" marL="914400" rtl="0" algn="l">
              <a:lnSpc>
                <a:spcPct val="200000"/>
              </a:lnSpc>
              <a:spcBef>
                <a:spcPts val="0"/>
              </a:spcBef>
              <a:spcAft>
                <a:spcPts val="0"/>
              </a:spcAft>
              <a:buClr>
                <a:schemeClr val="lt1"/>
              </a:buClr>
              <a:buSzPts val="1400"/>
              <a:buChar char="○"/>
            </a:pPr>
            <a:r>
              <a:rPr lang="en">
                <a:solidFill>
                  <a:schemeClr val="lt1"/>
                </a:solidFill>
              </a:rPr>
              <a:t>receiving healthcare in countries with </a:t>
            </a:r>
            <a:r>
              <a:rPr i="1" lang="en">
                <a:solidFill>
                  <a:schemeClr val="lt1"/>
                </a:solidFill>
              </a:rPr>
              <a:t>C. auris</a:t>
            </a:r>
            <a:r>
              <a:rPr lang="en">
                <a:solidFill>
                  <a:schemeClr val="lt1"/>
                </a:solidFill>
              </a:rPr>
              <a:t> transmission </a:t>
            </a:r>
            <a:endParaRPr>
              <a:solidFill>
                <a:schemeClr val="lt1"/>
              </a:solidFill>
            </a:endParaRPr>
          </a:p>
          <a:p>
            <a:pPr indent="0" lvl="0" marL="914400" rtl="0" algn="l">
              <a:lnSpc>
                <a:spcPct val="200000"/>
              </a:lnSpc>
              <a:spcBef>
                <a:spcPts val="0"/>
              </a:spcBef>
              <a:spcAft>
                <a:spcPts val="0"/>
              </a:spcAft>
              <a:buNone/>
            </a:pPr>
            <a:r>
              <a:t/>
            </a:r>
            <a:endParaRPr>
              <a:solidFill>
                <a:schemeClr val="lt1"/>
              </a:solidFill>
            </a:endParaRPr>
          </a:p>
        </p:txBody>
      </p:sp>
      <p:pic>
        <p:nvPicPr>
          <p:cNvPr id="2584" name="Google Shape;2584;g119563a54cb_0_173"/>
          <p:cNvPicPr preferRelativeResize="0"/>
          <p:nvPr/>
        </p:nvPicPr>
        <p:blipFill>
          <a:blip r:embed="rId3">
            <a:alphaModFix/>
          </a:blip>
          <a:stretch>
            <a:fillRect/>
          </a:stretch>
        </p:blipFill>
        <p:spPr>
          <a:xfrm>
            <a:off x="3836525" y="1012950"/>
            <a:ext cx="4742400" cy="3556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g11979f8c863_1_68"/>
          <p:cNvSpPr txBox="1"/>
          <p:nvPr>
            <p:ph type="title"/>
          </p:nvPr>
        </p:nvSpPr>
        <p:spPr>
          <a:xfrm>
            <a:off x="713100" y="1723050"/>
            <a:ext cx="4401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NCBI Isolate Data</a:t>
            </a:r>
            <a:endParaRPr>
              <a:latin typeface="Arial"/>
              <a:ea typeface="Arial"/>
              <a:cs typeface="Arial"/>
              <a:sym typeface="Arial"/>
            </a:endParaRPr>
          </a:p>
        </p:txBody>
      </p:sp>
      <p:sp>
        <p:nvSpPr>
          <p:cNvPr id="2590" name="Google Shape;2590;g11979f8c863_1_68"/>
          <p:cNvSpPr txBox="1"/>
          <p:nvPr>
            <p:ph idx="1" type="subTitle"/>
          </p:nvPr>
        </p:nvSpPr>
        <p:spPr>
          <a:xfrm>
            <a:off x="713100" y="2366050"/>
            <a:ext cx="4401600" cy="10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Arial"/>
                <a:ea typeface="Arial"/>
                <a:cs typeface="Arial"/>
                <a:sym typeface="Arial"/>
              </a:rPr>
              <a:t>Does</a:t>
            </a:r>
            <a:r>
              <a:rPr lang="en" sz="2200">
                <a:latin typeface="Arial"/>
                <a:ea typeface="Arial"/>
                <a:cs typeface="Arial"/>
                <a:sym typeface="Arial"/>
              </a:rPr>
              <a:t> genetic variation </a:t>
            </a:r>
            <a:r>
              <a:rPr lang="en" sz="2200">
                <a:latin typeface="Arial"/>
                <a:ea typeface="Arial"/>
                <a:cs typeface="Arial"/>
                <a:sym typeface="Arial"/>
              </a:rPr>
              <a:t>determine</a:t>
            </a:r>
            <a:r>
              <a:rPr lang="en" sz="2200">
                <a:latin typeface="Arial"/>
                <a:ea typeface="Arial"/>
                <a:cs typeface="Arial"/>
                <a:sym typeface="Arial"/>
              </a:rPr>
              <a:t> severity of infection?</a:t>
            </a:r>
            <a:endParaRPr sz="2200">
              <a:latin typeface="Arial"/>
              <a:ea typeface="Arial"/>
              <a:cs typeface="Arial"/>
              <a:sym typeface="Arial"/>
            </a:endParaRPr>
          </a:p>
        </p:txBody>
      </p:sp>
      <p:pic>
        <p:nvPicPr>
          <p:cNvPr id="2591" name="Google Shape;2591;g11979f8c863_1_68"/>
          <p:cNvPicPr preferRelativeResize="0"/>
          <p:nvPr/>
        </p:nvPicPr>
        <p:blipFill>
          <a:blip r:embed="rId3">
            <a:alphaModFix/>
          </a:blip>
          <a:stretch>
            <a:fillRect/>
          </a:stretch>
        </p:blipFill>
        <p:spPr>
          <a:xfrm>
            <a:off x="4961025" y="1323225"/>
            <a:ext cx="3565450" cy="2579550"/>
          </a:xfrm>
          <a:prstGeom prst="rect">
            <a:avLst/>
          </a:prstGeom>
          <a:noFill/>
          <a:ln>
            <a:noFill/>
          </a:ln>
        </p:spPr>
      </p:pic>
      <p:sp>
        <p:nvSpPr>
          <p:cNvPr id="2592" name="Google Shape;2592;g11979f8c863_1_68"/>
          <p:cNvSpPr/>
          <p:nvPr/>
        </p:nvSpPr>
        <p:spPr>
          <a:xfrm>
            <a:off x="6594938" y="1536850"/>
            <a:ext cx="297600" cy="607200"/>
          </a:xfrm>
          <a:prstGeom prst="ellipse">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93" name="Google Shape;2593;g11979f8c863_1_68"/>
          <p:cNvSpPr/>
          <p:nvPr/>
        </p:nvSpPr>
        <p:spPr>
          <a:xfrm>
            <a:off x="6594950" y="3064975"/>
            <a:ext cx="297600" cy="607200"/>
          </a:xfrm>
          <a:prstGeom prst="ellipse">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g119563a54cb_0_58"/>
          <p:cNvSpPr txBox="1"/>
          <p:nvPr>
            <p:ph type="title"/>
          </p:nvPr>
        </p:nvSpPr>
        <p:spPr>
          <a:xfrm>
            <a:off x="867575" y="339675"/>
            <a:ext cx="77835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rial"/>
                <a:ea typeface="Arial"/>
                <a:cs typeface="Arial"/>
                <a:sym typeface="Arial"/>
              </a:rPr>
              <a:t>Proportions of Blood Isolations Across SNP Clusters </a:t>
            </a:r>
            <a:endParaRPr>
              <a:solidFill>
                <a:schemeClr val="accent2"/>
              </a:solidFill>
              <a:latin typeface="Arial"/>
              <a:ea typeface="Arial"/>
              <a:cs typeface="Arial"/>
              <a:sym typeface="Arial"/>
            </a:endParaRPr>
          </a:p>
        </p:txBody>
      </p:sp>
      <p:sp>
        <p:nvSpPr>
          <p:cNvPr id="2599" name="Google Shape;2599;g119563a54cb_0_5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0" name="Google Shape;2600;g119563a54cb_0_58"/>
          <p:cNvGrpSpPr/>
          <p:nvPr/>
        </p:nvGrpSpPr>
        <p:grpSpPr>
          <a:xfrm>
            <a:off x="6397851" y="1075319"/>
            <a:ext cx="1252896" cy="51000"/>
            <a:chOff x="2915381" y="4104819"/>
            <a:chExt cx="1252896" cy="51000"/>
          </a:xfrm>
        </p:grpSpPr>
        <p:sp>
          <p:nvSpPr>
            <p:cNvPr id="2601" name="Google Shape;2601;g119563a54cb_0_58"/>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g119563a54cb_0_58"/>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g119563a54cb_0_58"/>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g119563a54cb_0_58"/>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g119563a54cb_0_58"/>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g119563a54cb_0_58"/>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g119563a54cb_0_58"/>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g119563a54cb_0_58"/>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g119563a54cb_0_58"/>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g119563a54cb_0_58"/>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g119563a54cb_0_58"/>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g119563a54cb_0_58"/>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g119563a54cb_0_58"/>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g119563a54cb_0_58"/>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5" name="Google Shape;2615;g119563a54cb_0_58"/>
          <p:cNvGrpSpPr/>
          <p:nvPr/>
        </p:nvGrpSpPr>
        <p:grpSpPr>
          <a:xfrm rot="5400000">
            <a:off x="7822000" y="3988625"/>
            <a:ext cx="98902" cy="553090"/>
            <a:chOff x="4898850" y="4820550"/>
            <a:chExt cx="98902" cy="553090"/>
          </a:xfrm>
        </p:grpSpPr>
        <p:sp>
          <p:nvSpPr>
            <p:cNvPr id="2616" name="Google Shape;2616;g119563a54cb_0_5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g119563a54cb_0_5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g119563a54cb_0_5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g119563a54cb_0_5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g119563a54cb_0_5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1" name="Google Shape;2621;g119563a54cb_0_58"/>
          <p:cNvGrpSpPr/>
          <p:nvPr/>
        </p:nvGrpSpPr>
        <p:grpSpPr>
          <a:xfrm>
            <a:off x="1632103" y="4389467"/>
            <a:ext cx="1105976" cy="133969"/>
            <a:chOff x="8183182" y="663852"/>
            <a:chExt cx="1475028" cy="178673"/>
          </a:xfrm>
        </p:grpSpPr>
        <p:grpSp>
          <p:nvGrpSpPr>
            <p:cNvPr id="2622" name="Google Shape;2622;g119563a54cb_0_58"/>
            <p:cNvGrpSpPr/>
            <p:nvPr/>
          </p:nvGrpSpPr>
          <p:grpSpPr>
            <a:xfrm>
              <a:off x="8183182" y="774425"/>
              <a:ext cx="1178025" cy="68100"/>
              <a:chOff x="2024450" y="204150"/>
              <a:chExt cx="1178025" cy="68100"/>
            </a:xfrm>
          </p:grpSpPr>
          <p:sp>
            <p:nvSpPr>
              <p:cNvPr id="2623" name="Google Shape;2623;g119563a54cb_0_5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g119563a54cb_0_5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g119563a54cb_0_5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g119563a54cb_0_5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g119563a54cb_0_5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g119563a54cb_0_5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g119563a54cb_0_5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g119563a54cb_0_5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g119563a54cb_0_5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g119563a54cb_0_5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3" name="Google Shape;2633;g119563a54cb_0_58"/>
            <p:cNvGrpSpPr/>
            <p:nvPr/>
          </p:nvGrpSpPr>
          <p:grpSpPr>
            <a:xfrm>
              <a:off x="8480185" y="663852"/>
              <a:ext cx="1178025" cy="68100"/>
              <a:chOff x="2024450" y="204150"/>
              <a:chExt cx="1178025" cy="68100"/>
            </a:xfrm>
          </p:grpSpPr>
          <p:sp>
            <p:nvSpPr>
              <p:cNvPr id="2634" name="Google Shape;2634;g119563a54cb_0_5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g119563a54cb_0_5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g119563a54cb_0_5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g119563a54cb_0_5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g119563a54cb_0_5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g119563a54cb_0_5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g119563a54cb_0_5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g119563a54cb_0_5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g119563a54cb_0_5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g119563a54cb_0_5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44" name="Google Shape;2644;g119563a54cb_0_58"/>
          <p:cNvSpPr txBox="1"/>
          <p:nvPr/>
        </p:nvSpPr>
        <p:spPr>
          <a:xfrm>
            <a:off x="2938225" y="3933100"/>
            <a:ext cx="3038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accent6"/>
                </a:solidFill>
              </a:rPr>
              <a:t>*A SNP cluster is a group of isolates whose genomes are closely related</a:t>
            </a:r>
            <a:endParaRPr>
              <a:solidFill>
                <a:schemeClr val="accent6"/>
              </a:solidFill>
            </a:endParaRPr>
          </a:p>
        </p:txBody>
      </p:sp>
      <p:pic>
        <p:nvPicPr>
          <p:cNvPr id="2645" name="Google Shape;2645;g119563a54cb_0_58"/>
          <p:cNvPicPr preferRelativeResize="0"/>
          <p:nvPr/>
        </p:nvPicPr>
        <p:blipFill>
          <a:blip r:embed="rId3">
            <a:alphaModFix/>
          </a:blip>
          <a:stretch>
            <a:fillRect/>
          </a:stretch>
        </p:blipFill>
        <p:spPr>
          <a:xfrm>
            <a:off x="1251775" y="1357199"/>
            <a:ext cx="4192650" cy="2587464"/>
          </a:xfrm>
          <a:prstGeom prst="rect">
            <a:avLst/>
          </a:prstGeom>
          <a:noFill/>
          <a:ln>
            <a:noFill/>
          </a:ln>
        </p:spPr>
      </p:pic>
      <p:pic>
        <p:nvPicPr>
          <p:cNvPr id="2646" name="Google Shape;2646;g119563a54cb_0_58"/>
          <p:cNvPicPr preferRelativeResize="0"/>
          <p:nvPr/>
        </p:nvPicPr>
        <p:blipFill>
          <a:blip r:embed="rId4">
            <a:alphaModFix/>
          </a:blip>
          <a:stretch>
            <a:fillRect/>
          </a:stretch>
        </p:blipFill>
        <p:spPr>
          <a:xfrm>
            <a:off x="5790889" y="1838773"/>
            <a:ext cx="3119361" cy="1630575"/>
          </a:xfrm>
          <a:prstGeom prst="rect">
            <a:avLst/>
          </a:prstGeom>
          <a:noFill/>
          <a:ln>
            <a:noFill/>
          </a:ln>
        </p:spPr>
      </p:pic>
      <p:sp>
        <p:nvSpPr>
          <p:cNvPr id="2647" name="Google Shape;2647;g119563a54cb_0_58"/>
          <p:cNvSpPr txBox="1"/>
          <p:nvPr/>
        </p:nvSpPr>
        <p:spPr>
          <a:xfrm>
            <a:off x="5831375" y="1357200"/>
            <a:ext cx="30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Locations of Blood Isolates:</a:t>
            </a:r>
            <a:endParaRPr>
              <a:solidFill>
                <a:schemeClr val="accent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g1197541d6c2_0_0"/>
          <p:cNvSpPr txBox="1"/>
          <p:nvPr>
            <p:ph type="title"/>
          </p:nvPr>
        </p:nvSpPr>
        <p:spPr>
          <a:xfrm>
            <a:off x="1182000" y="1450100"/>
            <a:ext cx="3961500" cy="49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latin typeface="Arial"/>
                <a:ea typeface="Arial"/>
                <a:cs typeface="Arial"/>
                <a:sym typeface="Arial"/>
              </a:rPr>
              <a:t>Google Trends </a:t>
            </a:r>
            <a:endParaRPr sz="3200">
              <a:latin typeface="Arial"/>
              <a:ea typeface="Arial"/>
              <a:cs typeface="Arial"/>
              <a:sym typeface="Arial"/>
            </a:endParaRPr>
          </a:p>
        </p:txBody>
      </p:sp>
      <p:pic>
        <p:nvPicPr>
          <p:cNvPr id="2653" name="Google Shape;2653;g1197541d6c2_0_0"/>
          <p:cNvPicPr preferRelativeResize="0"/>
          <p:nvPr/>
        </p:nvPicPr>
        <p:blipFill>
          <a:blip r:embed="rId3">
            <a:alphaModFix/>
          </a:blip>
          <a:stretch>
            <a:fillRect/>
          </a:stretch>
        </p:blipFill>
        <p:spPr>
          <a:xfrm>
            <a:off x="5143500" y="1255475"/>
            <a:ext cx="3695700" cy="2463800"/>
          </a:xfrm>
          <a:prstGeom prst="rect">
            <a:avLst/>
          </a:prstGeom>
          <a:noFill/>
          <a:ln>
            <a:noFill/>
          </a:ln>
        </p:spPr>
      </p:pic>
      <p:sp>
        <p:nvSpPr>
          <p:cNvPr id="2654" name="Google Shape;2654;g1197541d6c2_0_0"/>
          <p:cNvSpPr txBox="1"/>
          <p:nvPr>
            <p:ph idx="4294967295" type="subTitle"/>
          </p:nvPr>
        </p:nvSpPr>
        <p:spPr>
          <a:xfrm>
            <a:off x="1182000" y="2021050"/>
            <a:ext cx="3409800" cy="1549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2200">
                <a:latin typeface="Arial"/>
                <a:ea typeface="Arial"/>
                <a:cs typeface="Arial"/>
                <a:sym typeface="Arial"/>
              </a:rPr>
              <a:t>Can surveillance of </a:t>
            </a:r>
            <a:r>
              <a:rPr i="1" lang="en" sz="2200">
                <a:latin typeface="Arial"/>
                <a:ea typeface="Arial"/>
                <a:cs typeface="Arial"/>
                <a:sym typeface="Arial"/>
              </a:rPr>
              <a:t>C.auris</a:t>
            </a:r>
            <a:r>
              <a:rPr lang="en" sz="2200">
                <a:latin typeface="Arial"/>
                <a:ea typeface="Arial"/>
                <a:cs typeface="Arial"/>
                <a:sym typeface="Arial"/>
              </a:rPr>
              <a:t> Google search queries help identify outbreaks?</a:t>
            </a:r>
            <a:endParaRPr sz="20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4"/>
          <p:cNvSpPr txBox="1"/>
          <p:nvPr>
            <p:ph idx="1" type="subTitle"/>
          </p:nvPr>
        </p:nvSpPr>
        <p:spPr>
          <a:xfrm>
            <a:off x="2399850" y="2366051"/>
            <a:ext cx="4344300" cy="106620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t/>
            </a:r>
            <a:endParaRPr/>
          </a:p>
        </p:txBody>
      </p:sp>
      <p:sp>
        <p:nvSpPr>
          <p:cNvPr id="2660" name="Google Shape;2660;p4"/>
          <p:cNvSpPr txBox="1"/>
          <p:nvPr>
            <p:ph type="title"/>
          </p:nvPr>
        </p:nvSpPr>
        <p:spPr>
          <a:xfrm>
            <a:off x="698850" y="197400"/>
            <a:ext cx="77463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rial"/>
                <a:ea typeface="Arial"/>
                <a:cs typeface="Arial"/>
                <a:sym typeface="Arial"/>
              </a:rPr>
              <a:t>Most Popular Query Topics Since 2004</a:t>
            </a:r>
            <a:endParaRPr>
              <a:latin typeface="Arial"/>
              <a:ea typeface="Arial"/>
              <a:cs typeface="Arial"/>
              <a:sym typeface="Arial"/>
            </a:endParaRPr>
          </a:p>
        </p:txBody>
      </p:sp>
      <p:pic>
        <p:nvPicPr>
          <p:cNvPr id="2661" name="Google Shape;2661;p4"/>
          <p:cNvPicPr preferRelativeResize="0"/>
          <p:nvPr/>
        </p:nvPicPr>
        <p:blipFill>
          <a:blip r:embed="rId3">
            <a:alphaModFix/>
          </a:blip>
          <a:stretch>
            <a:fillRect/>
          </a:stretch>
        </p:blipFill>
        <p:spPr>
          <a:xfrm>
            <a:off x="1238250" y="841750"/>
            <a:ext cx="6667500" cy="411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g119608d36d6_0_2"/>
          <p:cNvSpPr txBox="1"/>
          <p:nvPr>
            <p:ph idx="1" type="subTitle"/>
          </p:nvPr>
        </p:nvSpPr>
        <p:spPr>
          <a:xfrm>
            <a:off x="2399850" y="2366051"/>
            <a:ext cx="4344300" cy="106620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t/>
            </a:r>
            <a:endParaRPr/>
          </a:p>
        </p:txBody>
      </p:sp>
      <p:sp>
        <p:nvSpPr>
          <p:cNvPr id="2667" name="Google Shape;2667;g119608d36d6_0_2"/>
          <p:cNvSpPr txBox="1"/>
          <p:nvPr>
            <p:ph type="title"/>
          </p:nvPr>
        </p:nvSpPr>
        <p:spPr>
          <a:xfrm>
            <a:off x="2159100" y="147825"/>
            <a:ext cx="4825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rial"/>
                <a:ea typeface="Arial"/>
                <a:cs typeface="Arial"/>
                <a:sym typeface="Arial"/>
              </a:rPr>
              <a:t>Rising Query Topics</a:t>
            </a:r>
            <a:endParaRPr>
              <a:latin typeface="Arial"/>
              <a:ea typeface="Arial"/>
              <a:cs typeface="Arial"/>
              <a:sym typeface="Arial"/>
            </a:endParaRPr>
          </a:p>
        </p:txBody>
      </p:sp>
      <p:pic>
        <p:nvPicPr>
          <p:cNvPr id="2668" name="Google Shape;2668;g119608d36d6_0_2"/>
          <p:cNvPicPr preferRelativeResize="0"/>
          <p:nvPr/>
        </p:nvPicPr>
        <p:blipFill>
          <a:blip r:embed="rId3">
            <a:alphaModFix/>
          </a:blip>
          <a:stretch>
            <a:fillRect/>
          </a:stretch>
        </p:blipFill>
        <p:spPr>
          <a:xfrm>
            <a:off x="1238250" y="841750"/>
            <a:ext cx="6667500" cy="411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g11979f8c863_1_11"/>
          <p:cNvSpPr txBox="1"/>
          <p:nvPr>
            <p:ph type="title"/>
          </p:nvPr>
        </p:nvSpPr>
        <p:spPr>
          <a:xfrm>
            <a:off x="713100" y="241950"/>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Can Google Trends detect outbreaks?</a:t>
            </a:r>
            <a:endParaRPr>
              <a:latin typeface="Arial"/>
              <a:ea typeface="Arial"/>
              <a:cs typeface="Arial"/>
              <a:sym typeface="Arial"/>
            </a:endParaRPr>
          </a:p>
        </p:txBody>
      </p:sp>
      <p:pic>
        <p:nvPicPr>
          <p:cNvPr id="2674" name="Google Shape;2674;g11979f8c863_1_11"/>
          <p:cNvPicPr preferRelativeResize="0"/>
          <p:nvPr/>
        </p:nvPicPr>
        <p:blipFill>
          <a:blip r:embed="rId3">
            <a:alphaModFix/>
          </a:blip>
          <a:stretch>
            <a:fillRect/>
          </a:stretch>
        </p:blipFill>
        <p:spPr>
          <a:xfrm>
            <a:off x="1552763" y="876625"/>
            <a:ext cx="6038473" cy="3726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g1197541d6c2_0_5"/>
          <p:cNvSpPr txBox="1"/>
          <p:nvPr/>
        </p:nvSpPr>
        <p:spPr>
          <a:xfrm>
            <a:off x="6847803" y="2203888"/>
            <a:ext cx="158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Why is </a:t>
            </a:r>
            <a:r>
              <a:rPr i="1" lang="en">
                <a:solidFill>
                  <a:schemeClr val="accent2"/>
                </a:solidFill>
              </a:rPr>
              <a:t>C. auris</a:t>
            </a:r>
            <a:r>
              <a:rPr lang="en">
                <a:solidFill>
                  <a:schemeClr val="accent2"/>
                </a:solidFill>
              </a:rPr>
              <a:t> searched the most in OR?</a:t>
            </a:r>
            <a:endParaRPr>
              <a:solidFill>
                <a:schemeClr val="accent2"/>
              </a:solidFill>
            </a:endParaRPr>
          </a:p>
        </p:txBody>
      </p:sp>
      <p:sp>
        <p:nvSpPr>
          <p:cNvPr id="2680" name="Google Shape;2680;g1197541d6c2_0_5"/>
          <p:cNvSpPr txBox="1"/>
          <p:nvPr>
            <p:ph type="title"/>
          </p:nvPr>
        </p:nvSpPr>
        <p:spPr>
          <a:xfrm>
            <a:off x="713100" y="241950"/>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Can Google Trends detect outbreaks?</a:t>
            </a:r>
            <a:endParaRPr>
              <a:latin typeface="Arial"/>
              <a:ea typeface="Arial"/>
              <a:cs typeface="Arial"/>
              <a:sym typeface="Arial"/>
            </a:endParaRPr>
          </a:p>
        </p:txBody>
      </p:sp>
      <p:pic>
        <p:nvPicPr>
          <p:cNvPr id="2681" name="Google Shape;2681;g1197541d6c2_0_5"/>
          <p:cNvPicPr preferRelativeResize="0"/>
          <p:nvPr/>
        </p:nvPicPr>
        <p:blipFill>
          <a:blip r:embed="rId3">
            <a:alphaModFix/>
          </a:blip>
          <a:stretch>
            <a:fillRect/>
          </a:stretch>
        </p:blipFill>
        <p:spPr>
          <a:xfrm>
            <a:off x="6577591" y="914369"/>
            <a:ext cx="2008674" cy="1239655"/>
          </a:xfrm>
          <a:prstGeom prst="rect">
            <a:avLst/>
          </a:prstGeom>
          <a:noFill/>
          <a:ln>
            <a:noFill/>
          </a:ln>
        </p:spPr>
      </p:pic>
      <p:pic>
        <p:nvPicPr>
          <p:cNvPr id="2682" name="Google Shape;2682;g1197541d6c2_0_5"/>
          <p:cNvPicPr preferRelativeResize="0"/>
          <p:nvPr/>
        </p:nvPicPr>
        <p:blipFill>
          <a:blip r:embed="rId4">
            <a:alphaModFix/>
          </a:blip>
          <a:stretch>
            <a:fillRect/>
          </a:stretch>
        </p:blipFill>
        <p:spPr>
          <a:xfrm>
            <a:off x="713100" y="1192469"/>
            <a:ext cx="5224776" cy="3224406"/>
          </a:xfrm>
          <a:prstGeom prst="rect">
            <a:avLst/>
          </a:prstGeom>
          <a:noFill/>
          <a:ln>
            <a:noFill/>
          </a:ln>
        </p:spPr>
      </p:pic>
      <p:pic>
        <p:nvPicPr>
          <p:cNvPr id="2683" name="Google Shape;2683;g1197541d6c2_0_5"/>
          <p:cNvPicPr preferRelativeResize="0"/>
          <p:nvPr/>
        </p:nvPicPr>
        <p:blipFill>
          <a:blip r:embed="rId5">
            <a:alphaModFix/>
          </a:blip>
          <a:stretch>
            <a:fillRect/>
          </a:stretch>
        </p:blipFill>
        <p:spPr>
          <a:xfrm>
            <a:off x="6107100" y="3085050"/>
            <a:ext cx="2949675"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gtEl>
                                        <p:attrNameLst>
                                          <p:attrName>style.visibility</p:attrName>
                                        </p:attrNameLst>
                                      </p:cBhvr>
                                      <p:to>
                                        <p:strVal val="visible"/>
                                      </p:to>
                                    </p:set>
                                    <p:animEffect filter="fade" transition="in">
                                      <p:cBhvr>
                                        <p:cTn dur="1000"/>
                                        <p:tgtEl>
                                          <p:spTgt spid="2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sp>
        <p:nvSpPr>
          <p:cNvPr id="2688" name="Google Shape;2688;p47"/>
          <p:cNvSpPr txBox="1"/>
          <p:nvPr>
            <p:ph type="title"/>
          </p:nvPr>
        </p:nvSpPr>
        <p:spPr>
          <a:xfrm>
            <a:off x="865500" y="1323677"/>
            <a:ext cx="4166100" cy="572700"/>
          </a:xfrm>
          <a:prstGeom prst="rect">
            <a:avLst/>
          </a:prstGeom>
          <a:noFill/>
          <a:ln>
            <a:noFill/>
          </a:ln>
          <a:effectLst>
            <a:outerShdw blurRad="8572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CONCLUSIONS</a:t>
            </a:r>
            <a:endParaRPr/>
          </a:p>
        </p:txBody>
      </p:sp>
      <p:sp>
        <p:nvSpPr>
          <p:cNvPr id="2689" name="Google Shape;2689;p47"/>
          <p:cNvSpPr txBox="1"/>
          <p:nvPr>
            <p:ph idx="1" type="subTitle"/>
          </p:nvPr>
        </p:nvSpPr>
        <p:spPr>
          <a:xfrm>
            <a:off x="865500" y="1966250"/>
            <a:ext cx="4479300" cy="222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AMR genes and drug resistance:</a:t>
            </a:r>
            <a:endParaRPr/>
          </a:p>
          <a:p>
            <a:pPr indent="-317500" lvl="0" marL="457200" rtl="0" algn="l">
              <a:lnSpc>
                <a:spcPct val="100000"/>
              </a:lnSpc>
              <a:spcBef>
                <a:spcPts val="0"/>
              </a:spcBef>
              <a:spcAft>
                <a:spcPts val="0"/>
              </a:spcAft>
              <a:buSzPts val="1400"/>
              <a:buChar char="-"/>
            </a:pPr>
            <a:r>
              <a:rPr lang="en"/>
              <a:t>AMR genes important in mechanism of drug resistance</a:t>
            </a:r>
            <a:endParaRPr/>
          </a:p>
          <a:p>
            <a:pPr indent="-317500" lvl="0" marL="457200" rtl="0" algn="l">
              <a:lnSpc>
                <a:spcPct val="100000"/>
              </a:lnSpc>
              <a:spcBef>
                <a:spcPts val="0"/>
              </a:spcBef>
              <a:spcAft>
                <a:spcPts val="0"/>
              </a:spcAft>
              <a:buSzPts val="1400"/>
              <a:buChar char="-"/>
            </a:pPr>
            <a:r>
              <a:rPr lang="en"/>
              <a:t>Both increasing over time</a:t>
            </a:r>
            <a:endParaRPr/>
          </a:p>
          <a:p>
            <a:pPr indent="0" lvl="0" marL="0" rtl="0" algn="l">
              <a:lnSpc>
                <a:spcPct val="100000"/>
              </a:lnSpc>
              <a:spcBef>
                <a:spcPts val="0"/>
              </a:spcBef>
              <a:spcAft>
                <a:spcPts val="0"/>
              </a:spcAft>
              <a:buNone/>
            </a:pPr>
            <a:r>
              <a:rPr lang="en"/>
              <a:t>US surveillance data:</a:t>
            </a:r>
            <a:endParaRPr/>
          </a:p>
          <a:p>
            <a:pPr indent="-317500" lvl="0" marL="457200" rtl="0" algn="l">
              <a:lnSpc>
                <a:spcPct val="100000"/>
              </a:lnSpc>
              <a:spcBef>
                <a:spcPts val="0"/>
              </a:spcBef>
              <a:spcAft>
                <a:spcPts val="0"/>
              </a:spcAft>
              <a:buSzPts val="1400"/>
              <a:buChar char="-"/>
            </a:pPr>
            <a:r>
              <a:rPr i="1" lang="en"/>
              <a:t>C. auris</a:t>
            </a:r>
            <a:r>
              <a:rPr lang="en"/>
              <a:t> is an emerging public health threat</a:t>
            </a:r>
            <a:endParaRPr/>
          </a:p>
          <a:p>
            <a:pPr indent="0" lvl="0" marL="0" rtl="0" algn="l">
              <a:lnSpc>
                <a:spcPct val="100000"/>
              </a:lnSpc>
              <a:spcBef>
                <a:spcPts val="0"/>
              </a:spcBef>
              <a:spcAft>
                <a:spcPts val="0"/>
              </a:spcAft>
              <a:buNone/>
            </a:pPr>
            <a:r>
              <a:rPr lang="en"/>
              <a:t>Google Trends data:</a:t>
            </a:r>
            <a:endParaRPr/>
          </a:p>
          <a:p>
            <a:pPr indent="-317500" lvl="0" marL="457200" rtl="0" algn="l">
              <a:lnSpc>
                <a:spcPct val="100000"/>
              </a:lnSpc>
              <a:spcBef>
                <a:spcPts val="0"/>
              </a:spcBef>
              <a:spcAft>
                <a:spcPts val="0"/>
              </a:spcAft>
              <a:buSzPts val="1400"/>
              <a:buChar char="-"/>
            </a:pPr>
            <a:r>
              <a:rPr lang="en"/>
              <a:t>Interesting to monitor public awareness</a:t>
            </a:r>
            <a:endParaRPr/>
          </a:p>
          <a:p>
            <a:pPr indent="0" lvl="0" marL="0" rtl="0" algn="l">
              <a:lnSpc>
                <a:spcPct val="100000"/>
              </a:lnSpc>
              <a:spcBef>
                <a:spcPts val="0"/>
              </a:spcBef>
              <a:spcAft>
                <a:spcPts val="0"/>
              </a:spcAft>
              <a:buNone/>
            </a:pPr>
            <a:r>
              <a:t/>
            </a:r>
            <a:endParaRPr/>
          </a:p>
        </p:txBody>
      </p:sp>
      <p:sp>
        <p:nvSpPr>
          <p:cNvPr id="2690" name="Google Shape;2690;p47"/>
          <p:cNvSpPr/>
          <p:nvPr/>
        </p:nvSpPr>
        <p:spPr>
          <a:xfrm>
            <a:off x="3246095" y="439155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91" name="Google Shape;2691;p47"/>
          <p:cNvGrpSpPr/>
          <p:nvPr/>
        </p:nvGrpSpPr>
        <p:grpSpPr>
          <a:xfrm rot="-5400000">
            <a:off x="7445689" y="3626907"/>
            <a:ext cx="883262" cy="242091"/>
            <a:chOff x="2300350" y="2601250"/>
            <a:chExt cx="2275275" cy="623625"/>
          </a:xfrm>
        </p:grpSpPr>
        <p:sp>
          <p:nvSpPr>
            <p:cNvPr id="2692" name="Google Shape;2692;p4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4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4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4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4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4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8" name="Google Shape;2698;p47"/>
          <p:cNvGrpSpPr/>
          <p:nvPr/>
        </p:nvGrpSpPr>
        <p:grpSpPr>
          <a:xfrm>
            <a:off x="4789594" y="914919"/>
            <a:ext cx="1105976" cy="133969"/>
            <a:chOff x="8183182" y="663852"/>
            <a:chExt cx="1475028" cy="178673"/>
          </a:xfrm>
        </p:grpSpPr>
        <p:grpSp>
          <p:nvGrpSpPr>
            <p:cNvPr id="2699" name="Google Shape;2699;p47"/>
            <p:cNvGrpSpPr/>
            <p:nvPr/>
          </p:nvGrpSpPr>
          <p:grpSpPr>
            <a:xfrm>
              <a:off x="8183182" y="774425"/>
              <a:ext cx="1178025" cy="68100"/>
              <a:chOff x="2024450" y="204150"/>
              <a:chExt cx="1178025" cy="68100"/>
            </a:xfrm>
          </p:grpSpPr>
          <p:sp>
            <p:nvSpPr>
              <p:cNvPr id="2700" name="Google Shape;2700;p4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4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4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4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4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4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4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4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4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4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0" name="Google Shape;2710;p47"/>
            <p:cNvGrpSpPr/>
            <p:nvPr/>
          </p:nvGrpSpPr>
          <p:grpSpPr>
            <a:xfrm>
              <a:off x="8480185" y="663852"/>
              <a:ext cx="1178025" cy="68100"/>
              <a:chOff x="2024450" y="204150"/>
              <a:chExt cx="1178025" cy="68100"/>
            </a:xfrm>
          </p:grpSpPr>
          <p:sp>
            <p:nvSpPr>
              <p:cNvPr id="2711" name="Google Shape;2711;p4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4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4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4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4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4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4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4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4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4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21" name="Google Shape;2721;p47"/>
          <p:cNvGrpSpPr/>
          <p:nvPr/>
        </p:nvGrpSpPr>
        <p:grpSpPr>
          <a:xfrm rot="5400000">
            <a:off x="5285275" y="3708175"/>
            <a:ext cx="98902" cy="553090"/>
            <a:chOff x="4898850" y="4820550"/>
            <a:chExt cx="98902" cy="553090"/>
          </a:xfrm>
        </p:grpSpPr>
        <p:sp>
          <p:nvSpPr>
            <p:cNvPr id="2722" name="Google Shape;2722;p4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4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4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4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4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27" name="Google Shape;2727;p47"/>
          <p:cNvPicPr preferRelativeResize="0"/>
          <p:nvPr/>
        </p:nvPicPr>
        <p:blipFill rotWithShape="1">
          <a:blip r:embed="rId3">
            <a:alphaModFix/>
          </a:blip>
          <a:srcRect b="12502" l="0" r="0" t="12809"/>
          <a:stretch/>
        </p:blipFill>
        <p:spPr>
          <a:xfrm>
            <a:off x="5058175" y="1048900"/>
            <a:ext cx="3857700" cy="33678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2"/>
          <p:cNvSpPr txBox="1"/>
          <p:nvPr>
            <p:ph type="title"/>
          </p:nvPr>
        </p:nvSpPr>
        <p:spPr>
          <a:xfrm>
            <a:off x="1169895" y="1151947"/>
            <a:ext cx="2867400"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solidFill>
                  <a:schemeClr val="accent2"/>
                </a:solidFill>
                <a:latin typeface="Arial"/>
                <a:ea typeface="Arial"/>
                <a:cs typeface="Arial"/>
                <a:sym typeface="Arial"/>
              </a:rPr>
              <a:t>Emerging pathogen</a:t>
            </a:r>
            <a:endParaRPr>
              <a:solidFill>
                <a:schemeClr val="accent2"/>
              </a:solidFill>
              <a:latin typeface="Arial"/>
              <a:ea typeface="Arial"/>
              <a:cs typeface="Arial"/>
              <a:sym typeface="Arial"/>
            </a:endParaRPr>
          </a:p>
        </p:txBody>
      </p:sp>
      <p:sp>
        <p:nvSpPr>
          <p:cNvPr id="2418" name="Google Shape;2418;p2"/>
          <p:cNvSpPr txBox="1"/>
          <p:nvPr>
            <p:ph idx="1" type="subTitle"/>
          </p:nvPr>
        </p:nvSpPr>
        <p:spPr>
          <a:xfrm>
            <a:off x="887100" y="1657025"/>
            <a:ext cx="4091100" cy="1333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Font typeface="Arial"/>
              <a:buChar char="●"/>
            </a:pPr>
            <a:r>
              <a:rPr lang="en">
                <a:latin typeface="Arial"/>
                <a:ea typeface="Arial"/>
                <a:cs typeface="Arial"/>
                <a:sym typeface="Arial"/>
              </a:rPr>
              <a:t>New strain of the </a:t>
            </a:r>
            <a:r>
              <a:rPr i="1" lang="en">
                <a:latin typeface="Arial"/>
                <a:ea typeface="Arial"/>
                <a:cs typeface="Arial"/>
                <a:sym typeface="Arial"/>
              </a:rPr>
              <a:t>Candida </a:t>
            </a:r>
            <a:r>
              <a:rPr lang="en">
                <a:latin typeface="Arial"/>
                <a:ea typeface="Arial"/>
                <a:cs typeface="Arial"/>
                <a:sym typeface="Arial"/>
              </a:rPr>
              <a:t>fungi family</a:t>
            </a:r>
            <a:endParaRPr>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a:latin typeface="Arial"/>
                <a:ea typeface="Arial"/>
                <a:cs typeface="Arial"/>
                <a:sym typeface="Arial"/>
              </a:rPr>
              <a:t>Causes Candidiasis in immunocompromised people</a:t>
            </a:r>
            <a:endParaRPr>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
                <a:latin typeface="Arial"/>
                <a:ea typeface="Arial"/>
                <a:cs typeface="Arial"/>
                <a:sym typeface="Arial"/>
              </a:rPr>
              <a:t>35-80% mortality rate in ICU patients (Xiao et al. 2019)</a:t>
            </a:r>
            <a:endParaRPr>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a:latin typeface="Arial"/>
                <a:ea typeface="Arial"/>
                <a:cs typeface="Arial"/>
                <a:sym typeface="Arial"/>
              </a:rPr>
              <a:t> Prevalence increasing since the early 2000’s</a:t>
            </a:r>
            <a:endParaRPr>
              <a:latin typeface="Arial"/>
              <a:ea typeface="Arial"/>
              <a:cs typeface="Arial"/>
              <a:sym typeface="Arial"/>
            </a:endParaRPr>
          </a:p>
        </p:txBody>
      </p:sp>
      <p:sp>
        <p:nvSpPr>
          <p:cNvPr id="2419" name="Google Shape;2419;p2"/>
          <p:cNvSpPr txBox="1"/>
          <p:nvPr>
            <p:ph idx="2" type="title"/>
          </p:nvPr>
        </p:nvSpPr>
        <p:spPr>
          <a:xfrm>
            <a:off x="5324498" y="1174999"/>
            <a:ext cx="2867380"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solidFill>
                  <a:schemeClr val="accent2"/>
                </a:solidFill>
                <a:latin typeface="Arial"/>
                <a:ea typeface="Arial"/>
                <a:cs typeface="Arial"/>
                <a:sym typeface="Arial"/>
              </a:rPr>
              <a:t>Antimicrobial Resistance</a:t>
            </a:r>
            <a:endParaRPr>
              <a:solidFill>
                <a:schemeClr val="accent2"/>
              </a:solidFill>
              <a:latin typeface="Arial"/>
              <a:ea typeface="Arial"/>
              <a:cs typeface="Arial"/>
              <a:sym typeface="Arial"/>
            </a:endParaRPr>
          </a:p>
        </p:txBody>
      </p:sp>
      <p:sp>
        <p:nvSpPr>
          <p:cNvPr id="2420" name="Google Shape;2420;p2"/>
          <p:cNvSpPr txBox="1"/>
          <p:nvPr>
            <p:ph idx="3" type="subTitle"/>
          </p:nvPr>
        </p:nvSpPr>
        <p:spPr>
          <a:xfrm>
            <a:off x="5262925" y="1706927"/>
            <a:ext cx="2990400" cy="7521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Font typeface="Arial"/>
              <a:buChar char="●"/>
            </a:pPr>
            <a:r>
              <a:rPr lang="en">
                <a:latin typeface="Arial"/>
                <a:ea typeface="Arial"/>
                <a:cs typeface="Arial"/>
                <a:sym typeface="Arial"/>
              </a:rPr>
              <a:t>H</a:t>
            </a:r>
            <a:r>
              <a:rPr lang="en">
                <a:latin typeface="Arial"/>
                <a:ea typeface="Arial"/>
                <a:cs typeface="Arial"/>
                <a:sym typeface="Arial"/>
              </a:rPr>
              <a:t>igh rates of drug resistance</a:t>
            </a:r>
            <a:endParaRPr>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
                <a:latin typeface="Arial"/>
                <a:ea typeface="Arial"/>
                <a:cs typeface="Arial"/>
                <a:sym typeface="Arial"/>
              </a:rPr>
              <a:t>difficult to treat</a:t>
            </a:r>
            <a:endParaRPr>
              <a:latin typeface="Arial"/>
              <a:ea typeface="Arial"/>
              <a:cs typeface="Arial"/>
              <a:sym typeface="Arial"/>
            </a:endParaRPr>
          </a:p>
        </p:txBody>
      </p:sp>
      <p:sp>
        <p:nvSpPr>
          <p:cNvPr id="2421" name="Google Shape;2421;p2"/>
          <p:cNvSpPr txBox="1"/>
          <p:nvPr>
            <p:ph idx="4" type="title"/>
          </p:nvPr>
        </p:nvSpPr>
        <p:spPr>
          <a:xfrm>
            <a:off x="1169894" y="3391600"/>
            <a:ext cx="2909700"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solidFill>
                  <a:schemeClr val="accent2"/>
                </a:solidFill>
                <a:latin typeface="Arial"/>
                <a:ea typeface="Arial"/>
                <a:cs typeface="Arial"/>
                <a:sym typeface="Arial"/>
              </a:rPr>
              <a:t>Prevalence &amp; survival in hospital environments</a:t>
            </a:r>
            <a:endParaRPr>
              <a:solidFill>
                <a:schemeClr val="accent2"/>
              </a:solidFill>
              <a:latin typeface="Arial"/>
              <a:ea typeface="Arial"/>
              <a:cs typeface="Arial"/>
              <a:sym typeface="Arial"/>
            </a:endParaRPr>
          </a:p>
        </p:txBody>
      </p:sp>
      <p:sp>
        <p:nvSpPr>
          <p:cNvPr id="2422" name="Google Shape;2422;p2"/>
          <p:cNvSpPr txBox="1"/>
          <p:nvPr>
            <p:ph idx="5" type="subTitle"/>
          </p:nvPr>
        </p:nvSpPr>
        <p:spPr>
          <a:xfrm>
            <a:off x="887100" y="4092400"/>
            <a:ext cx="4091100" cy="5313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latin typeface="Arial"/>
                <a:ea typeface="Arial"/>
                <a:cs typeface="Arial"/>
                <a:sym typeface="Arial"/>
              </a:rPr>
              <a:t>S</a:t>
            </a:r>
            <a:r>
              <a:rPr lang="en">
                <a:latin typeface="Arial"/>
                <a:ea typeface="Arial"/>
                <a:cs typeface="Arial"/>
                <a:sym typeface="Arial"/>
              </a:rPr>
              <a:t>urvives on/colonizes hospital surfaces &amp; implanted medical devices</a:t>
            </a:r>
            <a:endParaRPr>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
                <a:latin typeface="Arial"/>
                <a:ea typeface="Arial"/>
                <a:cs typeface="Arial"/>
                <a:sym typeface="Arial"/>
              </a:rPr>
              <a:t>Due to ability to form biofilms (Horton et al 2020)</a:t>
            </a:r>
            <a:endParaRPr>
              <a:latin typeface="Arial"/>
              <a:ea typeface="Arial"/>
              <a:cs typeface="Arial"/>
              <a:sym typeface="Arial"/>
            </a:endParaRPr>
          </a:p>
        </p:txBody>
      </p:sp>
      <p:sp>
        <p:nvSpPr>
          <p:cNvPr id="2423" name="Google Shape;2423;p2"/>
          <p:cNvSpPr txBox="1"/>
          <p:nvPr>
            <p:ph idx="6" type="title"/>
          </p:nvPr>
        </p:nvSpPr>
        <p:spPr>
          <a:xfrm>
            <a:off x="5262925" y="3262900"/>
            <a:ext cx="2867400" cy="531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solidFill>
                  <a:schemeClr val="accent2"/>
                </a:solidFill>
                <a:latin typeface="Arial"/>
                <a:ea typeface="Arial"/>
                <a:cs typeface="Arial"/>
                <a:sym typeface="Arial"/>
              </a:rPr>
              <a:t>Coinfections</a:t>
            </a:r>
            <a:r>
              <a:rPr lang="en">
                <a:solidFill>
                  <a:schemeClr val="accent2"/>
                </a:solidFill>
                <a:latin typeface="Arial"/>
                <a:ea typeface="Arial"/>
                <a:cs typeface="Arial"/>
                <a:sym typeface="Arial"/>
              </a:rPr>
              <a:t> with COVID-19</a:t>
            </a:r>
            <a:endParaRPr>
              <a:solidFill>
                <a:schemeClr val="accent2"/>
              </a:solidFill>
              <a:latin typeface="Arial"/>
              <a:ea typeface="Arial"/>
              <a:cs typeface="Arial"/>
              <a:sym typeface="Arial"/>
            </a:endParaRPr>
          </a:p>
        </p:txBody>
      </p:sp>
      <p:sp>
        <p:nvSpPr>
          <p:cNvPr id="2424" name="Google Shape;2424;p2"/>
          <p:cNvSpPr txBox="1"/>
          <p:nvPr>
            <p:ph idx="7" type="subTitle"/>
          </p:nvPr>
        </p:nvSpPr>
        <p:spPr>
          <a:xfrm>
            <a:off x="5324500" y="3931300"/>
            <a:ext cx="2990400" cy="853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Arial"/>
              <a:buChar char="●"/>
            </a:pPr>
            <a:r>
              <a:rPr lang="en">
                <a:latin typeface="Arial"/>
                <a:ea typeface="Arial"/>
                <a:cs typeface="Arial"/>
                <a:sym typeface="Arial"/>
              </a:rPr>
              <a:t>O</a:t>
            </a:r>
            <a:r>
              <a:rPr lang="en">
                <a:latin typeface="Arial"/>
                <a:ea typeface="Arial"/>
                <a:cs typeface="Arial"/>
                <a:sym typeface="Arial"/>
              </a:rPr>
              <a:t>utbreaks reported in COVID-19 units of acute care hospitals</a:t>
            </a:r>
            <a:endParaRPr>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a:latin typeface="Arial"/>
                <a:ea typeface="Arial"/>
                <a:cs typeface="Arial"/>
                <a:sym typeface="Arial"/>
              </a:rPr>
              <a:t>Higher risk of bloodstream infection</a:t>
            </a:r>
            <a:endParaRPr>
              <a:latin typeface="Arial"/>
              <a:ea typeface="Arial"/>
              <a:cs typeface="Arial"/>
              <a:sym typeface="Arial"/>
            </a:endParaRPr>
          </a:p>
        </p:txBody>
      </p:sp>
      <p:sp>
        <p:nvSpPr>
          <p:cNvPr id="2425" name="Google Shape;2425;p2"/>
          <p:cNvSpPr txBox="1"/>
          <p:nvPr>
            <p:ph idx="8" type="title"/>
          </p:nvPr>
        </p:nvSpPr>
        <p:spPr>
          <a:xfrm>
            <a:off x="713100" y="310800"/>
            <a:ext cx="7717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rial"/>
                <a:ea typeface="Arial"/>
                <a:cs typeface="Arial"/>
                <a:sym typeface="Arial"/>
              </a:rPr>
              <a:t>About </a:t>
            </a:r>
            <a:r>
              <a:rPr i="1" lang="en">
                <a:latin typeface="Arial"/>
                <a:ea typeface="Arial"/>
                <a:cs typeface="Arial"/>
                <a:sym typeface="Arial"/>
              </a:rPr>
              <a:t>Candida auris</a:t>
            </a:r>
            <a:endParaRPr>
              <a:latin typeface="Arial"/>
              <a:ea typeface="Arial"/>
              <a:cs typeface="Arial"/>
              <a:sym typeface="Arial"/>
            </a:endParaRPr>
          </a:p>
        </p:txBody>
      </p:sp>
      <p:pic>
        <p:nvPicPr>
          <p:cNvPr id="2426" name="Google Shape;2426;p2"/>
          <p:cNvPicPr preferRelativeResize="0"/>
          <p:nvPr/>
        </p:nvPicPr>
        <p:blipFill rotWithShape="1">
          <a:blip r:embed="rId3">
            <a:alphaModFix/>
          </a:blip>
          <a:srcRect b="0" l="10080" r="0" t="0"/>
          <a:stretch/>
        </p:blipFill>
        <p:spPr>
          <a:xfrm rot="5400000">
            <a:off x="7759950" y="2588601"/>
            <a:ext cx="1107750" cy="872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sp>
        <p:nvSpPr>
          <p:cNvPr id="2732" name="Google Shape;2732;p14"/>
          <p:cNvSpPr txBox="1"/>
          <p:nvPr>
            <p:ph type="title"/>
          </p:nvPr>
        </p:nvSpPr>
        <p:spPr>
          <a:xfrm>
            <a:off x="713100" y="3312231"/>
            <a:ext cx="77178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lt1"/>
                </a:solidFill>
              </a:rPr>
              <a:t>TECHNICAL </a:t>
            </a:r>
            <a:r>
              <a:rPr lang="en">
                <a:solidFill>
                  <a:schemeClr val="accent2"/>
                </a:solidFill>
              </a:rPr>
              <a:t>DIFFICULTIES</a:t>
            </a:r>
            <a:endParaRPr>
              <a:solidFill>
                <a:schemeClr val="accent2"/>
              </a:solidFill>
            </a:endParaRPr>
          </a:p>
        </p:txBody>
      </p:sp>
      <p:sp>
        <p:nvSpPr>
          <p:cNvPr id="2733" name="Google Shape;2733;p14"/>
          <p:cNvSpPr txBox="1"/>
          <p:nvPr>
            <p:ph idx="2" type="title"/>
          </p:nvPr>
        </p:nvSpPr>
        <p:spPr>
          <a:xfrm>
            <a:off x="4643009" y="1648598"/>
            <a:ext cx="1658494" cy="264693"/>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grpSp>
        <p:nvGrpSpPr>
          <p:cNvPr id="2734" name="Google Shape;2734;p14"/>
          <p:cNvGrpSpPr/>
          <p:nvPr/>
        </p:nvGrpSpPr>
        <p:grpSpPr>
          <a:xfrm rot="-5400000">
            <a:off x="2746096" y="55862"/>
            <a:ext cx="1823016" cy="296643"/>
            <a:chOff x="7857346" y="3902355"/>
            <a:chExt cx="1823016" cy="296643"/>
          </a:xfrm>
        </p:grpSpPr>
        <p:sp>
          <p:nvSpPr>
            <p:cNvPr id="2735" name="Google Shape;2735;p1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1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1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1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1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1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1" name="Google Shape;2741;p14"/>
          <p:cNvGrpSpPr/>
          <p:nvPr/>
        </p:nvGrpSpPr>
        <p:grpSpPr>
          <a:xfrm rot="5400000">
            <a:off x="1639375" y="1028400"/>
            <a:ext cx="98902" cy="553090"/>
            <a:chOff x="4898850" y="4820550"/>
            <a:chExt cx="98902" cy="553090"/>
          </a:xfrm>
        </p:grpSpPr>
        <p:sp>
          <p:nvSpPr>
            <p:cNvPr id="2742" name="Google Shape;2742;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1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7" name="Google Shape;2747;p14"/>
          <p:cNvGrpSpPr/>
          <p:nvPr/>
        </p:nvGrpSpPr>
        <p:grpSpPr>
          <a:xfrm>
            <a:off x="1609176" y="4434219"/>
            <a:ext cx="1252896" cy="51000"/>
            <a:chOff x="2915381" y="4104819"/>
            <a:chExt cx="1252896" cy="51000"/>
          </a:xfrm>
        </p:grpSpPr>
        <p:sp>
          <p:nvSpPr>
            <p:cNvPr id="2748" name="Google Shape;2748;p1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1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1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1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1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1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1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1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1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1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1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1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1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1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2" name="Google Shape;2762;p14"/>
          <p:cNvGrpSpPr/>
          <p:nvPr/>
        </p:nvGrpSpPr>
        <p:grpSpPr>
          <a:xfrm>
            <a:off x="5495767" y="691791"/>
            <a:ext cx="1105976" cy="133969"/>
            <a:chOff x="8183182" y="663852"/>
            <a:chExt cx="1475028" cy="178673"/>
          </a:xfrm>
        </p:grpSpPr>
        <p:grpSp>
          <p:nvGrpSpPr>
            <p:cNvPr id="2763" name="Google Shape;2763;p14"/>
            <p:cNvGrpSpPr/>
            <p:nvPr/>
          </p:nvGrpSpPr>
          <p:grpSpPr>
            <a:xfrm>
              <a:off x="8183182" y="774425"/>
              <a:ext cx="1178025" cy="68100"/>
              <a:chOff x="2024450" y="204150"/>
              <a:chExt cx="1178025" cy="68100"/>
            </a:xfrm>
          </p:grpSpPr>
          <p:sp>
            <p:nvSpPr>
              <p:cNvPr id="2764" name="Google Shape;2764;p1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1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1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1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1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1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1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1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1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1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4" name="Google Shape;2774;p14"/>
            <p:cNvGrpSpPr/>
            <p:nvPr/>
          </p:nvGrpSpPr>
          <p:grpSpPr>
            <a:xfrm>
              <a:off x="8480185" y="663852"/>
              <a:ext cx="1178025" cy="68100"/>
              <a:chOff x="2024450" y="204150"/>
              <a:chExt cx="1178025" cy="68100"/>
            </a:xfrm>
          </p:grpSpPr>
          <p:sp>
            <p:nvSpPr>
              <p:cNvPr id="2775" name="Google Shape;2775;p1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1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1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1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1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1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1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1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1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1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85" name="Google Shape;2785;p14"/>
          <p:cNvGrpSpPr/>
          <p:nvPr/>
        </p:nvGrpSpPr>
        <p:grpSpPr>
          <a:xfrm rot="5400000">
            <a:off x="5968600" y="4273462"/>
            <a:ext cx="98902" cy="553090"/>
            <a:chOff x="4898850" y="4820550"/>
            <a:chExt cx="98902" cy="553090"/>
          </a:xfrm>
        </p:grpSpPr>
        <p:sp>
          <p:nvSpPr>
            <p:cNvPr id="2786" name="Google Shape;2786;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1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omputer trouble Stock Photo by ©tlorna 4500478" id="2791" name="Google Shape;2791;p14"/>
          <p:cNvPicPr preferRelativeResize="0"/>
          <p:nvPr/>
        </p:nvPicPr>
        <p:blipFill rotWithShape="1">
          <a:blip r:embed="rId3">
            <a:alphaModFix/>
          </a:blip>
          <a:srcRect b="0" l="0" r="0" t="0"/>
          <a:stretch/>
        </p:blipFill>
        <p:spPr>
          <a:xfrm>
            <a:off x="2224934" y="163625"/>
            <a:ext cx="4444339" cy="29628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5" name="Shape 2795"/>
        <p:cNvGrpSpPr/>
        <p:nvPr/>
      </p:nvGrpSpPr>
      <p:grpSpPr>
        <a:xfrm>
          <a:off x="0" y="0"/>
          <a:ext cx="0" cy="0"/>
          <a:chOff x="0" y="0"/>
          <a:chExt cx="0" cy="0"/>
        </a:xfrm>
      </p:grpSpPr>
      <p:sp>
        <p:nvSpPr>
          <p:cNvPr id="2796" name="Google Shape;2796;p18"/>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rial"/>
                <a:ea typeface="Arial"/>
                <a:cs typeface="Arial"/>
                <a:sym typeface="Arial"/>
              </a:rPr>
              <a:t>Appropriate Visuals</a:t>
            </a:r>
            <a:endParaRPr>
              <a:latin typeface="Arial"/>
              <a:ea typeface="Arial"/>
              <a:cs typeface="Arial"/>
              <a:sym typeface="Arial"/>
            </a:endParaRPr>
          </a:p>
        </p:txBody>
      </p:sp>
      <p:sp>
        <p:nvSpPr>
          <p:cNvPr id="2797" name="Google Shape;2797;p18"/>
          <p:cNvSpPr txBox="1"/>
          <p:nvPr>
            <p:ph idx="2" type="title"/>
          </p:nvPr>
        </p:nvSpPr>
        <p:spPr>
          <a:xfrm>
            <a:off x="866525" y="1221450"/>
            <a:ext cx="3078300" cy="69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solidFill>
                  <a:schemeClr val="accent2"/>
                </a:solidFill>
                <a:latin typeface="Arial"/>
                <a:ea typeface="Arial"/>
                <a:cs typeface="Arial"/>
                <a:sym typeface="Arial"/>
              </a:rPr>
              <a:t>Over Complicated</a:t>
            </a:r>
            <a:r>
              <a:rPr lang="en">
                <a:solidFill>
                  <a:schemeClr val="accent2"/>
                </a:solidFill>
                <a:latin typeface="Arial"/>
                <a:ea typeface="Arial"/>
                <a:cs typeface="Arial"/>
                <a:sym typeface="Arial"/>
              </a:rPr>
              <a:t> Venn Diagram</a:t>
            </a:r>
            <a:endParaRPr>
              <a:solidFill>
                <a:schemeClr val="accent2"/>
              </a:solidFill>
              <a:latin typeface="Arial"/>
              <a:ea typeface="Arial"/>
              <a:cs typeface="Arial"/>
              <a:sym typeface="Arial"/>
            </a:endParaRPr>
          </a:p>
        </p:txBody>
      </p:sp>
      <p:sp>
        <p:nvSpPr>
          <p:cNvPr id="2798" name="Google Shape;2798;p18"/>
          <p:cNvSpPr txBox="1"/>
          <p:nvPr>
            <p:ph idx="1" type="subTitle"/>
          </p:nvPr>
        </p:nvSpPr>
        <p:spPr>
          <a:xfrm>
            <a:off x="535450" y="2252400"/>
            <a:ext cx="3331500" cy="1666200"/>
          </a:xfrm>
          <a:prstGeom prst="rect">
            <a:avLst/>
          </a:prstGeom>
          <a:noFill/>
          <a:ln>
            <a:noFill/>
          </a:ln>
        </p:spPr>
        <p:txBody>
          <a:bodyPr anchorCtr="0" anchor="ctr"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
                <a:latin typeface="Arial"/>
                <a:ea typeface="Arial"/>
                <a:cs typeface="Arial"/>
                <a:sym typeface="Arial"/>
              </a:rPr>
              <a:t>I don’t think anyone can get any information from this</a:t>
            </a:r>
            <a:endParaRPr>
              <a:latin typeface="Arial"/>
              <a:ea typeface="Arial"/>
              <a:cs typeface="Arial"/>
              <a:sym typeface="Arial"/>
            </a:endParaRPr>
          </a:p>
          <a:p>
            <a:pPr indent="-317500" lvl="0" marL="457200" rtl="0" algn="ctr">
              <a:lnSpc>
                <a:spcPct val="100000"/>
              </a:lnSpc>
              <a:spcBef>
                <a:spcPts val="0"/>
              </a:spcBef>
              <a:spcAft>
                <a:spcPts val="0"/>
              </a:spcAft>
              <a:buSzPts val="1400"/>
              <a:buNone/>
            </a:pPr>
            <a:r>
              <a:rPr lang="en">
                <a:latin typeface="Arial"/>
                <a:ea typeface="Arial"/>
                <a:cs typeface="Arial"/>
                <a:sym typeface="Arial"/>
              </a:rPr>
              <a:t>Heat map was much clearer!</a:t>
            </a:r>
            <a:endParaRPr>
              <a:latin typeface="Arial"/>
              <a:ea typeface="Arial"/>
              <a:cs typeface="Arial"/>
              <a:sym typeface="Arial"/>
            </a:endParaRPr>
          </a:p>
          <a:p>
            <a:pPr indent="-317500" lvl="0" marL="457200" rtl="0" algn="ctr">
              <a:lnSpc>
                <a:spcPct val="100000"/>
              </a:lnSpc>
              <a:spcBef>
                <a:spcPts val="0"/>
              </a:spcBef>
              <a:spcAft>
                <a:spcPts val="0"/>
              </a:spcAft>
              <a:buSzPts val="1400"/>
              <a:buNone/>
            </a:pPr>
            <a:r>
              <a:t/>
            </a:r>
            <a:endParaRPr>
              <a:latin typeface="Arial"/>
              <a:ea typeface="Arial"/>
              <a:cs typeface="Arial"/>
              <a:sym typeface="Arial"/>
            </a:endParaRPr>
          </a:p>
          <a:p>
            <a:pPr indent="-317500" lvl="0" marL="457200" rtl="0" algn="ctr">
              <a:lnSpc>
                <a:spcPct val="100000"/>
              </a:lnSpc>
              <a:spcBef>
                <a:spcPts val="0"/>
              </a:spcBef>
              <a:spcAft>
                <a:spcPts val="0"/>
              </a:spcAft>
              <a:buSzPts val="1400"/>
              <a:buNone/>
            </a:pPr>
            <a:r>
              <a:t/>
            </a:r>
            <a:endParaRPr>
              <a:latin typeface="Arial"/>
              <a:ea typeface="Arial"/>
              <a:cs typeface="Arial"/>
              <a:sym typeface="Arial"/>
            </a:endParaRPr>
          </a:p>
          <a:p>
            <a:pPr indent="-317500" lvl="0" marL="457200" rtl="0" algn="ctr">
              <a:lnSpc>
                <a:spcPct val="100000"/>
              </a:lnSpc>
              <a:spcBef>
                <a:spcPts val="0"/>
              </a:spcBef>
              <a:spcAft>
                <a:spcPts val="0"/>
              </a:spcAft>
              <a:buSzPts val="1400"/>
              <a:buNone/>
            </a:pPr>
            <a:r>
              <a:rPr lang="en">
                <a:latin typeface="Arial"/>
                <a:ea typeface="Arial"/>
                <a:cs typeface="Arial"/>
                <a:sym typeface="Arial"/>
              </a:rPr>
              <a:t>Lesson learned: having the right type of plot for your data is important</a:t>
            </a:r>
            <a:endParaRPr>
              <a:latin typeface="Arial"/>
              <a:ea typeface="Arial"/>
              <a:cs typeface="Arial"/>
              <a:sym typeface="Arial"/>
            </a:endParaRPr>
          </a:p>
          <a:p>
            <a:pPr indent="-317500" lvl="0" marL="457200" rtl="0" algn="ctr">
              <a:lnSpc>
                <a:spcPct val="100000"/>
              </a:lnSpc>
              <a:spcBef>
                <a:spcPts val="0"/>
              </a:spcBef>
              <a:spcAft>
                <a:spcPts val="0"/>
              </a:spcAft>
              <a:buSzPts val="1400"/>
              <a:buNone/>
            </a:pPr>
            <a:r>
              <a:t/>
            </a:r>
            <a:endParaRPr/>
          </a:p>
          <a:p>
            <a:pPr indent="-317500" lvl="0" marL="457200" rtl="0" algn="ctr">
              <a:lnSpc>
                <a:spcPct val="100000"/>
              </a:lnSpc>
              <a:spcBef>
                <a:spcPts val="0"/>
              </a:spcBef>
              <a:spcAft>
                <a:spcPts val="0"/>
              </a:spcAft>
              <a:buSzPts val="1400"/>
              <a:buNone/>
            </a:pPr>
            <a:r>
              <a:rPr lang="en"/>
              <a:t> </a:t>
            </a:r>
            <a:endParaRPr/>
          </a:p>
        </p:txBody>
      </p:sp>
      <p:pic>
        <p:nvPicPr>
          <p:cNvPr id="2799" name="Google Shape;2799;p18"/>
          <p:cNvPicPr preferRelativeResize="0"/>
          <p:nvPr/>
        </p:nvPicPr>
        <p:blipFill rotWithShape="1">
          <a:blip r:embed="rId3">
            <a:alphaModFix/>
          </a:blip>
          <a:srcRect b="0" l="0" r="0" t="0"/>
          <a:stretch/>
        </p:blipFill>
        <p:spPr>
          <a:xfrm>
            <a:off x="4119650" y="1221447"/>
            <a:ext cx="4363824" cy="3209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15"/>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Joining Data</a:t>
            </a:r>
            <a:endParaRPr>
              <a:solidFill>
                <a:schemeClr val="accent2"/>
              </a:solidFill>
            </a:endParaRPr>
          </a:p>
        </p:txBody>
      </p:sp>
      <p:sp>
        <p:nvSpPr>
          <p:cNvPr id="2805" name="Google Shape;2805;p15"/>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15"/>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15"/>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15"/>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9" name="Google Shape;2809;p15"/>
          <p:cNvGrpSpPr/>
          <p:nvPr/>
        </p:nvGrpSpPr>
        <p:grpSpPr>
          <a:xfrm>
            <a:off x="7809182" y="1196629"/>
            <a:ext cx="2250993" cy="228146"/>
            <a:chOff x="7809182" y="1151604"/>
            <a:chExt cx="2250993" cy="228146"/>
          </a:xfrm>
        </p:grpSpPr>
        <p:sp>
          <p:nvSpPr>
            <p:cNvPr id="2810" name="Google Shape;2810;p15"/>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15"/>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2" name="Google Shape;2812;p15"/>
          <p:cNvGrpSpPr/>
          <p:nvPr/>
        </p:nvGrpSpPr>
        <p:grpSpPr>
          <a:xfrm rot="5400000">
            <a:off x="1486975" y="799800"/>
            <a:ext cx="98902" cy="553090"/>
            <a:chOff x="4898850" y="4820550"/>
            <a:chExt cx="98902" cy="553090"/>
          </a:xfrm>
        </p:grpSpPr>
        <p:sp>
          <p:nvSpPr>
            <p:cNvPr id="2813" name="Google Shape;2813;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8" name="Google Shape;2818;p15"/>
          <p:cNvSpPr txBox="1"/>
          <p:nvPr/>
        </p:nvSpPr>
        <p:spPr>
          <a:xfrm>
            <a:off x="490025" y="1424775"/>
            <a:ext cx="2964600" cy="38481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Char char="●"/>
            </a:pPr>
            <a:r>
              <a:rPr lang="en">
                <a:solidFill>
                  <a:schemeClr val="lt1"/>
                </a:solidFill>
              </a:rPr>
              <a:t>6  CDC data sets (2016 - 2021)</a:t>
            </a:r>
            <a:endParaRPr>
              <a:solidFill>
                <a:schemeClr val="lt1"/>
              </a:solidFill>
            </a:endParaRPr>
          </a:p>
          <a:p>
            <a:pPr indent="-317500" lvl="1" marL="914400" rtl="0" algn="l">
              <a:lnSpc>
                <a:spcPct val="150000"/>
              </a:lnSpc>
              <a:spcBef>
                <a:spcPts val="0"/>
              </a:spcBef>
              <a:spcAft>
                <a:spcPts val="0"/>
              </a:spcAft>
              <a:buClr>
                <a:schemeClr val="lt1"/>
              </a:buClr>
              <a:buSzPts val="1400"/>
              <a:buChar char="○"/>
            </a:pPr>
            <a:r>
              <a:rPr lang="en">
                <a:solidFill>
                  <a:schemeClr val="lt1"/>
                </a:solidFill>
              </a:rPr>
              <a:t>Inconsistent columns</a:t>
            </a:r>
            <a:endParaRPr>
              <a:solidFill>
                <a:schemeClr val="lt1"/>
              </a:solidFill>
            </a:endParaRPr>
          </a:p>
          <a:p>
            <a:pPr indent="-317500" lvl="1" marL="914400" rtl="0" algn="l">
              <a:lnSpc>
                <a:spcPct val="150000"/>
              </a:lnSpc>
              <a:spcBef>
                <a:spcPts val="0"/>
              </a:spcBef>
              <a:spcAft>
                <a:spcPts val="0"/>
              </a:spcAft>
              <a:buClr>
                <a:schemeClr val="lt1"/>
              </a:buClr>
              <a:buSzPts val="1400"/>
              <a:buChar char="○"/>
            </a:pPr>
            <a:r>
              <a:rPr lang="en">
                <a:solidFill>
                  <a:schemeClr val="lt1"/>
                </a:solidFill>
              </a:rPr>
              <a:t>Needed to add year column before merging into one dataset</a:t>
            </a:r>
            <a:endParaRPr>
              <a:solidFill>
                <a:schemeClr val="lt1"/>
              </a:solidFill>
            </a:endParaRPr>
          </a:p>
          <a:p>
            <a:pPr indent="-317500" lvl="1" marL="914400" rtl="0" algn="l">
              <a:lnSpc>
                <a:spcPct val="150000"/>
              </a:lnSpc>
              <a:spcBef>
                <a:spcPts val="0"/>
              </a:spcBef>
              <a:spcAft>
                <a:spcPts val="0"/>
              </a:spcAft>
              <a:buClr>
                <a:schemeClr val="lt1"/>
              </a:buClr>
              <a:buSzPts val="1400"/>
              <a:buChar char="○"/>
            </a:pPr>
            <a:r>
              <a:rPr lang="en">
                <a:solidFill>
                  <a:schemeClr val="lt1"/>
                </a:solidFill>
              </a:rPr>
              <a:t>Needed to add state name column before joining with map data</a:t>
            </a:r>
            <a:endParaRPr>
              <a:solidFill>
                <a:schemeClr val="lt1"/>
              </a:solidFill>
            </a:endParaRPr>
          </a:p>
          <a:p>
            <a:pPr indent="0" lvl="0" marL="0" rtl="0" algn="l">
              <a:lnSpc>
                <a:spcPct val="150000"/>
              </a:lnSpc>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2819" name="Google Shape;2819;p15"/>
          <p:cNvPicPr preferRelativeResize="0"/>
          <p:nvPr/>
        </p:nvPicPr>
        <p:blipFill>
          <a:blip r:embed="rId3">
            <a:alphaModFix/>
          </a:blip>
          <a:stretch>
            <a:fillRect/>
          </a:stretch>
        </p:blipFill>
        <p:spPr>
          <a:xfrm>
            <a:off x="3677837" y="1667026"/>
            <a:ext cx="5392563" cy="1602100"/>
          </a:xfrm>
          <a:prstGeom prst="rect">
            <a:avLst/>
          </a:prstGeom>
          <a:noFill/>
          <a:ln>
            <a:noFill/>
          </a:ln>
        </p:spPr>
      </p:pic>
      <p:pic>
        <p:nvPicPr>
          <p:cNvPr id="2820" name="Google Shape;2820;p15"/>
          <p:cNvPicPr preferRelativeResize="0"/>
          <p:nvPr/>
        </p:nvPicPr>
        <p:blipFill rotWithShape="1">
          <a:blip r:embed="rId4">
            <a:alphaModFix/>
          </a:blip>
          <a:srcRect b="0" l="0" r="0" t="0"/>
          <a:stretch/>
        </p:blipFill>
        <p:spPr>
          <a:xfrm>
            <a:off x="4526250" y="3824025"/>
            <a:ext cx="3695700" cy="752500"/>
          </a:xfrm>
          <a:prstGeom prst="rect">
            <a:avLst/>
          </a:prstGeom>
          <a:noFill/>
          <a:ln>
            <a:noFill/>
          </a:ln>
        </p:spPr>
      </p:pic>
      <p:cxnSp>
        <p:nvCxnSpPr>
          <p:cNvPr id="2821" name="Google Shape;2821;p15"/>
          <p:cNvCxnSpPr>
            <a:stCxn id="2819" idx="2"/>
            <a:endCxn id="2820" idx="0"/>
          </p:cNvCxnSpPr>
          <p:nvPr/>
        </p:nvCxnSpPr>
        <p:spPr>
          <a:xfrm>
            <a:off x="6374119" y="3269126"/>
            <a:ext cx="0" cy="555000"/>
          </a:xfrm>
          <a:prstGeom prst="straightConnector1">
            <a:avLst/>
          </a:prstGeom>
          <a:noFill/>
          <a:ln cap="flat" cmpd="sng" w="28575">
            <a:solidFill>
              <a:schemeClr val="accent3"/>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sp>
        <p:nvSpPr>
          <p:cNvPr id="2826" name="Google Shape;2826;g11979f8c863_1_3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Cleaning Text Data</a:t>
            </a:r>
            <a:endParaRPr/>
          </a:p>
        </p:txBody>
      </p:sp>
      <p:pic>
        <p:nvPicPr>
          <p:cNvPr id="2827" name="Google Shape;2827;g11979f8c863_1_33"/>
          <p:cNvPicPr preferRelativeResize="0"/>
          <p:nvPr/>
        </p:nvPicPr>
        <p:blipFill>
          <a:blip r:embed="rId3">
            <a:alphaModFix/>
          </a:blip>
          <a:stretch>
            <a:fillRect/>
          </a:stretch>
        </p:blipFill>
        <p:spPr>
          <a:xfrm>
            <a:off x="796875" y="1112100"/>
            <a:ext cx="3624950" cy="1931125"/>
          </a:xfrm>
          <a:prstGeom prst="rect">
            <a:avLst/>
          </a:prstGeom>
          <a:noFill/>
          <a:ln>
            <a:noFill/>
          </a:ln>
        </p:spPr>
      </p:pic>
      <p:pic>
        <p:nvPicPr>
          <p:cNvPr id="2828" name="Google Shape;2828;g11979f8c863_1_33"/>
          <p:cNvPicPr preferRelativeResize="0"/>
          <p:nvPr/>
        </p:nvPicPr>
        <p:blipFill>
          <a:blip r:embed="rId4">
            <a:alphaModFix/>
          </a:blip>
          <a:stretch>
            <a:fillRect/>
          </a:stretch>
        </p:blipFill>
        <p:spPr>
          <a:xfrm>
            <a:off x="4948338" y="1110450"/>
            <a:ext cx="3624962" cy="1934435"/>
          </a:xfrm>
          <a:prstGeom prst="rect">
            <a:avLst/>
          </a:prstGeom>
          <a:noFill/>
          <a:ln>
            <a:noFill/>
          </a:ln>
        </p:spPr>
      </p:pic>
      <p:sp>
        <p:nvSpPr>
          <p:cNvPr id="2829" name="Google Shape;2829;g11979f8c863_1_33"/>
          <p:cNvSpPr txBox="1"/>
          <p:nvPr/>
        </p:nvSpPr>
        <p:spPr>
          <a:xfrm>
            <a:off x="377900" y="2911500"/>
            <a:ext cx="21498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Needed to extract &amp; categorize info from isolation source &amp; isolation location columns</a:t>
            </a:r>
            <a:endParaRPr>
              <a:solidFill>
                <a:schemeClr val="lt1"/>
              </a:solidFill>
            </a:endParaRPr>
          </a:p>
          <a:p>
            <a:pPr indent="0" lvl="0" marL="0" rtl="0" algn="l">
              <a:spcBef>
                <a:spcPts val="0"/>
              </a:spcBef>
              <a:spcAft>
                <a:spcPts val="0"/>
              </a:spcAft>
              <a:buNone/>
            </a:pPr>
            <a:r>
              <a:t/>
            </a:r>
            <a:endParaRPr>
              <a:latin typeface="PT Sans"/>
              <a:ea typeface="PT Sans"/>
              <a:cs typeface="PT Sans"/>
              <a:sym typeface="PT Sans"/>
            </a:endParaRPr>
          </a:p>
        </p:txBody>
      </p:sp>
      <p:pic>
        <p:nvPicPr>
          <p:cNvPr id="2830" name="Google Shape;2830;g11979f8c863_1_33"/>
          <p:cNvPicPr preferRelativeResize="0"/>
          <p:nvPr/>
        </p:nvPicPr>
        <p:blipFill>
          <a:blip r:embed="rId5">
            <a:alphaModFix/>
          </a:blip>
          <a:stretch>
            <a:fillRect/>
          </a:stretch>
        </p:blipFill>
        <p:spPr>
          <a:xfrm>
            <a:off x="2527688" y="3334713"/>
            <a:ext cx="6505575" cy="485775"/>
          </a:xfrm>
          <a:prstGeom prst="rect">
            <a:avLst/>
          </a:prstGeom>
          <a:noFill/>
          <a:ln>
            <a:noFill/>
          </a:ln>
        </p:spPr>
      </p:pic>
      <p:pic>
        <p:nvPicPr>
          <p:cNvPr id="2831" name="Google Shape;2831;g11979f8c863_1_33"/>
          <p:cNvPicPr preferRelativeResize="0"/>
          <p:nvPr/>
        </p:nvPicPr>
        <p:blipFill>
          <a:blip r:embed="rId6">
            <a:alphaModFix/>
          </a:blip>
          <a:stretch>
            <a:fillRect/>
          </a:stretch>
        </p:blipFill>
        <p:spPr>
          <a:xfrm>
            <a:off x="3044550" y="3887250"/>
            <a:ext cx="5728459" cy="48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5" name="Shape 2835"/>
        <p:cNvGrpSpPr/>
        <p:nvPr/>
      </p:nvGrpSpPr>
      <p:grpSpPr>
        <a:xfrm>
          <a:off x="0" y="0"/>
          <a:ext cx="0" cy="0"/>
          <a:chOff x="0" y="0"/>
          <a:chExt cx="0" cy="0"/>
        </a:xfrm>
      </p:grpSpPr>
      <p:sp>
        <p:nvSpPr>
          <p:cNvPr id="2836" name="Google Shape;2836;g11979f8c863_1_22"/>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Things I wish I had written down somewhere before starting this project</a:t>
            </a:r>
            <a:endParaRPr>
              <a:latin typeface="Arial"/>
              <a:ea typeface="Arial"/>
              <a:cs typeface="Arial"/>
              <a:sym typeface="Arial"/>
            </a:endParaRPr>
          </a:p>
        </p:txBody>
      </p:sp>
      <p:sp>
        <p:nvSpPr>
          <p:cNvPr id="2837" name="Google Shape;2837;g11979f8c863_1_22"/>
          <p:cNvSpPr txBox="1"/>
          <p:nvPr/>
        </p:nvSpPr>
        <p:spPr>
          <a:xfrm>
            <a:off x="871050" y="1293375"/>
            <a:ext cx="34299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%!in% (not in) operator with Negate(`%in%`)</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Categorizing character vectors  with case_when() + str_detect()</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Built in State dataset</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tm package</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How to use purr</a:t>
            </a:r>
            <a:endParaRPr>
              <a:solidFill>
                <a:schemeClr val="lt1"/>
              </a:solidFill>
            </a:endParaRPr>
          </a:p>
          <a:p>
            <a:pPr indent="0" lvl="0" marL="457200" rtl="0" algn="l">
              <a:spcBef>
                <a:spcPts val="0"/>
              </a:spcBef>
              <a:spcAft>
                <a:spcPts val="0"/>
              </a:spcAft>
              <a:buNone/>
            </a:pPr>
            <a:r>
              <a:t/>
            </a:r>
            <a:endParaRPr>
              <a:solidFill>
                <a:schemeClr val="lt1"/>
              </a:solidFill>
              <a:latin typeface="PT Sans"/>
              <a:ea typeface="PT Sans"/>
              <a:cs typeface="PT Sans"/>
              <a:sym typeface="PT Sans"/>
            </a:endParaRPr>
          </a:p>
        </p:txBody>
      </p:sp>
      <p:pic>
        <p:nvPicPr>
          <p:cNvPr id="2838" name="Google Shape;2838;g11979f8c863_1_22"/>
          <p:cNvPicPr preferRelativeResize="0"/>
          <p:nvPr/>
        </p:nvPicPr>
        <p:blipFill>
          <a:blip r:embed="rId3">
            <a:alphaModFix/>
          </a:blip>
          <a:stretch>
            <a:fillRect/>
          </a:stretch>
        </p:blipFill>
        <p:spPr>
          <a:xfrm>
            <a:off x="4412275" y="1549925"/>
            <a:ext cx="4018624" cy="2747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2" name="Shape 2842"/>
        <p:cNvGrpSpPr/>
        <p:nvPr/>
      </p:nvGrpSpPr>
      <p:grpSpPr>
        <a:xfrm>
          <a:off x="0" y="0"/>
          <a:ext cx="0" cy="0"/>
          <a:chOff x="0" y="0"/>
          <a:chExt cx="0" cy="0"/>
        </a:xfrm>
      </p:grpSpPr>
      <p:sp>
        <p:nvSpPr>
          <p:cNvPr id="2843" name="Google Shape;2843;p48"/>
          <p:cNvSpPr txBox="1"/>
          <p:nvPr>
            <p:ph type="title"/>
          </p:nvPr>
        </p:nvSpPr>
        <p:spPr>
          <a:xfrm>
            <a:off x="2519850" y="1439650"/>
            <a:ext cx="5775900" cy="13143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sz="8400"/>
              <a:t>Thanks</a:t>
            </a:r>
            <a:r>
              <a:rPr lang="en"/>
              <a:t>!</a:t>
            </a:r>
            <a:endParaRPr/>
          </a:p>
        </p:txBody>
      </p:sp>
      <p:grpSp>
        <p:nvGrpSpPr>
          <p:cNvPr id="2844" name="Google Shape;2844;p48"/>
          <p:cNvGrpSpPr/>
          <p:nvPr/>
        </p:nvGrpSpPr>
        <p:grpSpPr>
          <a:xfrm rot="5400000">
            <a:off x="7305100" y="3695000"/>
            <a:ext cx="98902" cy="553090"/>
            <a:chOff x="4898850" y="4820550"/>
            <a:chExt cx="98902" cy="553090"/>
          </a:xfrm>
        </p:grpSpPr>
        <p:sp>
          <p:nvSpPr>
            <p:cNvPr id="2845" name="Google Shape;2845;p4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4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4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4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4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0" name="Google Shape;2850;p48"/>
          <p:cNvGrpSpPr/>
          <p:nvPr/>
        </p:nvGrpSpPr>
        <p:grpSpPr>
          <a:xfrm rot="5400000">
            <a:off x="1498582" y="1509734"/>
            <a:ext cx="883262" cy="242091"/>
            <a:chOff x="2300350" y="2601250"/>
            <a:chExt cx="2275275" cy="623625"/>
          </a:xfrm>
        </p:grpSpPr>
        <p:sp>
          <p:nvSpPr>
            <p:cNvPr id="2851" name="Google Shape;2851;p4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4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4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4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4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4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7" name="Google Shape;2857;p48"/>
          <p:cNvGrpSpPr/>
          <p:nvPr/>
        </p:nvGrpSpPr>
        <p:grpSpPr>
          <a:xfrm rot="5400000">
            <a:off x="2081150" y="2794900"/>
            <a:ext cx="98902" cy="553090"/>
            <a:chOff x="4898850" y="4820550"/>
            <a:chExt cx="98902" cy="553090"/>
          </a:xfrm>
        </p:grpSpPr>
        <p:sp>
          <p:nvSpPr>
            <p:cNvPr id="2858" name="Google Shape;2858;p4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4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4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4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63" name="Google Shape;2863;p48"/>
          <p:cNvPicPr preferRelativeResize="0"/>
          <p:nvPr/>
        </p:nvPicPr>
        <p:blipFill>
          <a:blip r:embed="rId3">
            <a:alphaModFix/>
          </a:blip>
          <a:stretch>
            <a:fillRect/>
          </a:stretch>
        </p:blipFill>
        <p:spPr>
          <a:xfrm>
            <a:off x="715850" y="1026825"/>
            <a:ext cx="2197084" cy="21399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3"/>
          <p:cNvSpPr txBox="1"/>
          <p:nvPr>
            <p:ph type="title"/>
          </p:nvPr>
        </p:nvSpPr>
        <p:spPr>
          <a:xfrm>
            <a:off x="1809525" y="178575"/>
            <a:ext cx="54657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rial"/>
                <a:ea typeface="Arial"/>
                <a:cs typeface="Arial"/>
                <a:sym typeface="Arial"/>
              </a:rPr>
              <a:t>Data Sets</a:t>
            </a:r>
            <a:endParaRPr>
              <a:latin typeface="Arial"/>
              <a:ea typeface="Arial"/>
              <a:cs typeface="Arial"/>
              <a:sym typeface="Arial"/>
            </a:endParaRPr>
          </a:p>
        </p:txBody>
      </p:sp>
      <p:sp>
        <p:nvSpPr>
          <p:cNvPr id="2432" name="Google Shape;2432;p3"/>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3" name="Google Shape;2433;p3"/>
          <p:cNvGrpSpPr/>
          <p:nvPr/>
        </p:nvGrpSpPr>
        <p:grpSpPr>
          <a:xfrm>
            <a:off x="6397851" y="1075319"/>
            <a:ext cx="1252896" cy="51000"/>
            <a:chOff x="2915381" y="4104819"/>
            <a:chExt cx="1252896" cy="51000"/>
          </a:xfrm>
        </p:grpSpPr>
        <p:sp>
          <p:nvSpPr>
            <p:cNvPr id="2434" name="Google Shape;2434;p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8" name="Google Shape;2448;p3"/>
          <p:cNvGrpSpPr/>
          <p:nvPr/>
        </p:nvGrpSpPr>
        <p:grpSpPr>
          <a:xfrm rot="5400000">
            <a:off x="7822000" y="3988625"/>
            <a:ext cx="98902" cy="553090"/>
            <a:chOff x="4898850" y="4820550"/>
            <a:chExt cx="98902" cy="553090"/>
          </a:xfrm>
        </p:grpSpPr>
        <p:sp>
          <p:nvSpPr>
            <p:cNvPr id="2449" name="Google Shape;2449;p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4" name="Google Shape;2454;p3"/>
          <p:cNvGrpSpPr/>
          <p:nvPr/>
        </p:nvGrpSpPr>
        <p:grpSpPr>
          <a:xfrm>
            <a:off x="1632103" y="4389467"/>
            <a:ext cx="1105976" cy="133969"/>
            <a:chOff x="8183182" y="663852"/>
            <a:chExt cx="1475028" cy="178673"/>
          </a:xfrm>
        </p:grpSpPr>
        <p:grpSp>
          <p:nvGrpSpPr>
            <p:cNvPr id="2455" name="Google Shape;2455;p3"/>
            <p:cNvGrpSpPr/>
            <p:nvPr/>
          </p:nvGrpSpPr>
          <p:grpSpPr>
            <a:xfrm>
              <a:off x="8183182" y="774425"/>
              <a:ext cx="1178025" cy="68100"/>
              <a:chOff x="2024450" y="204150"/>
              <a:chExt cx="1178025" cy="68100"/>
            </a:xfrm>
          </p:grpSpPr>
          <p:sp>
            <p:nvSpPr>
              <p:cNvPr id="2456" name="Google Shape;2456;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6" name="Google Shape;2466;p3"/>
            <p:cNvGrpSpPr/>
            <p:nvPr/>
          </p:nvGrpSpPr>
          <p:grpSpPr>
            <a:xfrm>
              <a:off x="8480185" y="663852"/>
              <a:ext cx="1178025" cy="68100"/>
              <a:chOff x="2024450" y="204150"/>
              <a:chExt cx="1178025" cy="68100"/>
            </a:xfrm>
          </p:grpSpPr>
          <p:sp>
            <p:nvSpPr>
              <p:cNvPr id="2467" name="Google Shape;2467;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77" name="Google Shape;2477;p3"/>
          <p:cNvSpPr txBox="1"/>
          <p:nvPr/>
        </p:nvSpPr>
        <p:spPr>
          <a:xfrm>
            <a:off x="1768586" y="1338771"/>
            <a:ext cx="1410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chemeClr val="accent2"/>
                </a:solidFill>
                <a:latin typeface="Arial"/>
                <a:ea typeface="Arial"/>
                <a:cs typeface="Arial"/>
                <a:sym typeface="Arial"/>
              </a:rPr>
              <a:t>2004-201</a:t>
            </a:r>
            <a:r>
              <a:rPr b="1" lang="en" sz="2000">
                <a:solidFill>
                  <a:schemeClr val="accent2"/>
                </a:solidFill>
              </a:rPr>
              <a:t>8</a:t>
            </a:r>
            <a:endParaRPr>
              <a:solidFill>
                <a:schemeClr val="accent2"/>
              </a:solidFill>
            </a:endParaRPr>
          </a:p>
        </p:txBody>
      </p:sp>
      <p:pic>
        <p:nvPicPr>
          <p:cNvPr id="2478" name="Google Shape;2478;p3"/>
          <p:cNvPicPr preferRelativeResize="0"/>
          <p:nvPr/>
        </p:nvPicPr>
        <p:blipFill rotWithShape="1">
          <a:blip r:embed="rId3">
            <a:alphaModFix/>
          </a:blip>
          <a:srcRect b="0" l="0" r="0" t="0"/>
          <a:stretch/>
        </p:blipFill>
        <p:spPr>
          <a:xfrm>
            <a:off x="499184" y="1834301"/>
            <a:ext cx="3949687" cy="1656077"/>
          </a:xfrm>
          <a:prstGeom prst="rect">
            <a:avLst/>
          </a:prstGeom>
          <a:noFill/>
          <a:ln>
            <a:noFill/>
          </a:ln>
        </p:spPr>
      </p:pic>
      <p:sp>
        <p:nvSpPr>
          <p:cNvPr id="2479" name="Google Shape;2479;p3"/>
          <p:cNvSpPr txBox="1"/>
          <p:nvPr/>
        </p:nvSpPr>
        <p:spPr>
          <a:xfrm>
            <a:off x="499188" y="3700651"/>
            <a:ext cx="39498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2020 paper with data including date, location of known isolates, drug resistance, and AMR gene mutations</a:t>
            </a:r>
            <a:endParaRPr/>
          </a:p>
        </p:txBody>
      </p:sp>
      <p:sp>
        <p:nvSpPr>
          <p:cNvPr id="2480" name="Google Shape;2480;p3"/>
          <p:cNvSpPr txBox="1"/>
          <p:nvPr/>
        </p:nvSpPr>
        <p:spPr>
          <a:xfrm>
            <a:off x="499191" y="4523425"/>
            <a:ext cx="4612200" cy="369300"/>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rgbClr val="000000"/>
              </a:buClr>
              <a:buSzPts val="1800"/>
              <a:buFont typeface="Arial"/>
              <a:buChar char="•"/>
            </a:pPr>
            <a:r>
              <a:rPr b="0" i="0" lang="en" sz="1800" u="sng" cap="none" strike="noStrike">
                <a:solidFill>
                  <a:srgbClr val="1155CC"/>
                </a:solidFill>
                <a:latin typeface="Arial"/>
                <a:ea typeface="Arial"/>
                <a:cs typeface="Arial"/>
                <a:sym typeface="Arial"/>
                <a:hlinkClick r:id="rId4">
                  <a:extLst>
                    <a:ext uri="{A12FA001-AC4F-418D-AE19-62706E023703}">
                      <ahyp:hlinkClr val="tx"/>
                    </a:ext>
                  </a:extLst>
                </a:hlinkClick>
              </a:rPr>
              <a:t>https://microreact.org/project/Candidaauris</a:t>
            </a:r>
            <a:endParaRPr b="0" i="0" sz="1800" u="none" cap="none" strike="noStrike">
              <a:solidFill>
                <a:srgbClr val="000000"/>
              </a:solidFill>
              <a:latin typeface="Arial"/>
              <a:ea typeface="Arial"/>
              <a:cs typeface="Arial"/>
              <a:sym typeface="Arial"/>
            </a:endParaRPr>
          </a:p>
        </p:txBody>
      </p:sp>
      <p:sp>
        <p:nvSpPr>
          <p:cNvPr id="2481" name="Google Shape;2481;p3"/>
          <p:cNvSpPr txBox="1"/>
          <p:nvPr/>
        </p:nvSpPr>
        <p:spPr>
          <a:xfrm>
            <a:off x="5968761" y="1338771"/>
            <a:ext cx="1410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chemeClr val="accent2"/>
                </a:solidFill>
                <a:latin typeface="Arial"/>
                <a:ea typeface="Arial"/>
                <a:cs typeface="Arial"/>
                <a:sym typeface="Arial"/>
              </a:rPr>
              <a:t>20</a:t>
            </a:r>
            <a:r>
              <a:rPr b="1" lang="en" sz="2000">
                <a:solidFill>
                  <a:schemeClr val="accent2"/>
                </a:solidFill>
              </a:rPr>
              <a:t>16</a:t>
            </a:r>
            <a:r>
              <a:rPr b="1" i="0" lang="en" sz="2000" u="none" cap="none" strike="noStrike">
                <a:solidFill>
                  <a:schemeClr val="accent2"/>
                </a:solidFill>
                <a:latin typeface="Arial"/>
                <a:ea typeface="Arial"/>
                <a:cs typeface="Arial"/>
                <a:sym typeface="Arial"/>
              </a:rPr>
              <a:t>-20</a:t>
            </a:r>
            <a:r>
              <a:rPr b="1" lang="en" sz="2000">
                <a:solidFill>
                  <a:schemeClr val="accent2"/>
                </a:solidFill>
              </a:rPr>
              <a:t>22</a:t>
            </a:r>
            <a:endParaRPr>
              <a:solidFill>
                <a:schemeClr val="accent2"/>
              </a:solidFill>
            </a:endParaRPr>
          </a:p>
        </p:txBody>
      </p:sp>
      <p:sp>
        <p:nvSpPr>
          <p:cNvPr id="2482" name="Google Shape;2482;p3"/>
          <p:cNvSpPr txBox="1"/>
          <p:nvPr/>
        </p:nvSpPr>
        <p:spPr>
          <a:xfrm>
            <a:off x="4957600" y="1834300"/>
            <a:ext cx="34332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Char char="●"/>
            </a:pPr>
            <a:r>
              <a:rPr lang="en">
                <a:solidFill>
                  <a:schemeClr val="lt1"/>
                </a:solidFill>
              </a:rPr>
              <a:t>CDC statewide case counts</a:t>
            </a:r>
            <a:endParaRPr>
              <a:solidFill>
                <a:schemeClr val="lt1"/>
              </a:solidFill>
            </a:endParaRPr>
          </a:p>
          <a:p>
            <a:pPr indent="-317500" lvl="1" marL="914400" rtl="0" algn="l">
              <a:lnSpc>
                <a:spcPct val="150000"/>
              </a:lnSpc>
              <a:spcBef>
                <a:spcPts val="0"/>
              </a:spcBef>
              <a:spcAft>
                <a:spcPts val="0"/>
              </a:spcAft>
              <a:buClr>
                <a:schemeClr val="lt1"/>
              </a:buClr>
              <a:buSzPts val="1400"/>
              <a:buChar char="○"/>
            </a:pPr>
            <a:r>
              <a:rPr lang="en">
                <a:solidFill>
                  <a:schemeClr val="lt1"/>
                </a:solidFill>
              </a:rPr>
              <a:t>Made nationally notifiable (</a:t>
            </a:r>
            <a:r>
              <a:rPr lang="en">
                <a:solidFill>
                  <a:schemeClr val="lt1"/>
                </a:solidFill>
              </a:rPr>
              <a:t>voluntary reporting) </a:t>
            </a:r>
            <a:r>
              <a:rPr lang="en">
                <a:solidFill>
                  <a:schemeClr val="lt1"/>
                </a:solidFill>
              </a:rPr>
              <a:t>in 2018</a:t>
            </a:r>
            <a:endParaRPr>
              <a:solidFill>
                <a:schemeClr val="lt1"/>
              </a:solidFill>
            </a:endParaRPr>
          </a:p>
          <a:p>
            <a:pPr indent="-317500" lvl="1" marL="914400" rtl="0" algn="l">
              <a:lnSpc>
                <a:spcPct val="150000"/>
              </a:lnSpc>
              <a:spcBef>
                <a:spcPts val="0"/>
              </a:spcBef>
              <a:spcAft>
                <a:spcPts val="0"/>
              </a:spcAft>
              <a:buClr>
                <a:schemeClr val="lt1"/>
              </a:buClr>
              <a:buSzPts val="1400"/>
              <a:buChar char="○"/>
            </a:pPr>
            <a:r>
              <a:rPr lang="en">
                <a:solidFill>
                  <a:schemeClr val="lt1"/>
                </a:solidFill>
              </a:rPr>
              <a:t>Currently reportable (required reporting) in some states</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NCBI Pathogen Detection Isolates Browser</a:t>
            </a:r>
            <a:endParaRPr>
              <a:solidFill>
                <a:schemeClr val="lt1"/>
              </a:solidFill>
            </a:endParaRPr>
          </a:p>
          <a:p>
            <a:pPr indent="-317500" lvl="1" marL="914400" rtl="0" algn="l">
              <a:lnSpc>
                <a:spcPct val="150000"/>
              </a:lnSpc>
              <a:spcBef>
                <a:spcPts val="0"/>
              </a:spcBef>
              <a:spcAft>
                <a:spcPts val="0"/>
              </a:spcAft>
              <a:buClr>
                <a:schemeClr val="lt1"/>
              </a:buClr>
              <a:buSzPts val="1400"/>
              <a:buChar char="○"/>
            </a:pPr>
            <a:r>
              <a:rPr lang="en">
                <a:solidFill>
                  <a:schemeClr val="lt1"/>
                </a:solidFill>
              </a:rPr>
              <a:t>Location, isolation source, date, and SNP cluster</a:t>
            </a:r>
            <a:endParaRPr>
              <a:solidFill>
                <a:schemeClr val="lt1"/>
              </a:solidFill>
            </a:endParaRPr>
          </a:p>
          <a:p>
            <a:pPr indent="0" lvl="0" marL="914400" rtl="0" algn="l">
              <a:spcBef>
                <a:spcPts val="0"/>
              </a:spcBef>
              <a:spcAft>
                <a:spcPts val="0"/>
              </a:spcAft>
              <a:buNone/>
            </a:pPr>
            <a:r>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6"/>
          <p:cNvSpPr txBox="1"/>
          <p:nvPr>
            <p:ph type="title"/>
          </p:nvPr>
        </p:nvSpPr>
        <p:spPr>
          <a:xfrm>
            <a:off x="713100" y="1723050"/>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rial"/>
                <a:ea typeface="Arial"/>
                <a:cs typeface="Arial"/>
                <a:sym typeface="Arial"/>
              </a:rPr>
              <a:t>Drug Resistance and AMR Gene Mutations</a:t>
            </a:r>
            <a:endParaRPr>
              <a:latin typeface="Arial"/>
              <a:ea typeface="Arial"/>
              <a:cs typeface="Arial"/>
              <a:sym typeface="Arial"/>
            </a:endParaRPr>
          </a:p>
        </p:txBody>
      </p:sp>
      <p:sp>
        <p:nvSpPr>
          <p:cNvPr id="2488" name="Google Shape;2488;p6"/>
          <p:cNvSpPr/>
          <p:nvPr/>
        </p:nvSpPr>
        <p:spPr>
          <a:xfrm>
            <a:off x="-1414555" y="42014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6"/>
          <p:cNvSpPr/>
          <p:nvPr/>
        </p:nvSpPr>
        <p:spPr>
          <a:xfrm>
            <a:off x="-1111455" y="39221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0" name="Google Shape;2490;p6"/>
          <p:cNvGrpSpPr/>
          <p:nvPr/>
        </p:nvGrpSpPr>
        <p:grpSpPr>
          <a:xfrm rot="10800000">
            <a:off x="7471439" y="3616978"/>
            <a:ext cx="883262" cy="242091"/>
            <a:chOff x="2300350" y="2601250"/>
            <a:chExt cx="2275275" cy="623625"/>
          </a:xfrm>
        </p:grpSpPr>
        <p:sp>
          <p:nvSpPr>
            <p:cNvPr id="2491" name="Google Shape;2491;p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7" name="Google Shape;2497;p6"/>
          <p:cNvGrpSpPr/>
          <p:nvPr/>
        </p:nvGrpSpPr>
        <p:grpSpPr>
          <a:xfrm rot="5400000">
            <a:off x="2345200" y="704475"/>
            <a:ext cx="98902" cy="553090"/>
            <a:chOff x="4898850" y="4820550"/>
            <a:chExt cx="98902" cy="553090"/>
          </a:xfrm>
        </p:grpSpPr>
        <p:sp>
          <p:nvSpPr>
            <p:cNvPr id="2498" name="Google Shape;2498;p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3" name="Google Shape;2503;p6"/>
          <p:cNvGrpSpPr/>
          <p:nvPr/>
        </p:nvGrpSpPr>
        <p:grpSpPr>
          <a:xfrm>
            <a:off x="2596239" y="3820728"/>
            <a:ext cx="883262" cy="242091"/>
            <a:chOff x="2300350" y="2601250"/>
            <a:chExt cx="2275275" cy="623625"/>
          </a:xfrm>
        </p:grpSpPr>
        <p:sp>
          <p:nvSpPr>
            <p:cNvPr id="2504" name="Google Shape;2504;p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0" name="Google Shape;2510;p6"/>
          <p:cNvGrpSpPr/>
          <p:nvPr/>
        </p:nvGrpSpPr>
        <p:grpSpPr>
          <a:xfrm>
            <a:off x="4762192" y="4297866"/>
            <a:ext cx="1105976" cy="133969"/>
            <a:chOff x="8183182" y="663852"/>
            <a:chExt cx="1475028" cy="178673"/>
          </a:xfrm>
        </p:grpSpPr>
        <p:grpSp>
          <p:nvGrpSpPr>
            <p:cNvPr id="2511" name="Google Shape;2511;p6"/>
            <p:cNvGrpSpPr/>
            <p:nvPr/>
          </p:nvGrpSpPr>
          <p:grpSpPr>
            <a:xfrm>
              <a:off x="8183182" y="774425"/>
              <a:ext cx="1178025" cy="68100"/>
              <a:chOff x="2024450" y="204150"/>
              <a:chExt cx="1178025" cy="68100"/>
            </a:xfrm>
          </p:grpSpPr>
          <p:sp>
            <p:nvSpPr>
              <p:cNvPr id="2512" name="Google Shape;2512;p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2" name="Google Shape;2522;p6"/>
            <p:cNvGrpSpPr/>
            <p:nvPr/>
          </p:nvGrpSpPr>
          <p:grpSpPr>
            <a:xfrm>
              <a:off x="8480185" y="663852"/>
              <a:ext cx="1178025" cy="68100"/>
              <a:chOff x="2024450" y="204150"/>
              <a:chExt cx="1178025" cy="68100"/>
            </a:xfrm>
          </p:grpSpPr>
          <p:sp>
            <p:nvSpPr>
              <p:cNvPr id="2523" name="Google Shape;2523;p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Tackling antibiotic resistance with CRISPR-Cas13a | BioTechScope" id="2533" name="Google Shape;2533;p6"/>
          <p:cNvPicPr preferRelativeResize="0"/>
          <p:nvPr/>
        </p:nvPicPr>
        <p:blipFill rotWithShape="1">
          <a:blip r:embed="rId3">
            <a:alphaModFix/>
          </a:blip>
          <a:srcRect b="0" l="0" r="0" t="0"/>
          <a:stretch/>
        </p:blipFill>
        <p:spPr>
          <a:xfrm>
            <a:off x="5114700" y="1284431"/>
            <a:ext cx="3676410" cy="1964109"/>
          </a:xfrm>
          <a:prstGeom prst="flowChartAlternateProcess">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p7"/>
          <p:cNvSpPr txBox="1"/>
          <p:nvPr>
            <p:ph type="title"/>
          </p:nvPr>
        </p:nvSpPr>
        <p:spPr>
          <a:xfrm>
            <a:off x="713100" y="387000"/>
            <a:ext cx="77178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rial"/>
                <a:ea typeface="Arial"/>
                <a:cs typeface="Arial"/>
                <a:sym typeface="Arial"/>
              </a:rPr>
              <a:t>Drug Resistance - Background</a:t>
            </a:r>
            <a:endParaRPr>
              <a:latin typeface="Arial"/>
              <a:ea typeface="Arial"/>
              <a:cs typeface="Arial"/>
              <a:sym typeface="Arial"/>
            </a:endParaRPr>
          </a:p>
        </p:txBody>
      </p:sp>
      <p:sp>
        <p:nvSpPr>
          <p:cNvPr id="2539" name="Google Shape;2539;p7"/>
          <p:cNvSpPr txBox="1"/>
          <p:nvPr>
            <p:ph idx="2" type="title"/>
          </p:nvPr>
        </p:nvSpPr>
        <p:spPr>
          <a:xfrm>
            <a:off x="713100" y="2819538"/>
            <a:ext cx="39222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solidFill>
                  <a:schemeClr val="accent2"/>
                </a:solidFill>
              </a:rPr>
              <a:t>Minimum Inhibitory Concentration (MIC)</a:t>
            </a:r>
            <a:endParaRPr>
              <a:solidFill>
                <a:schemeClr val="accent2"/>
              </a:solidFill>
            </a:endParaRPr>
          </a:p>
        </p:txBody>
      </p:sp>
      <p:sp>
        <p:nvSpPr>
          <p:cNvPr id="2540" name="Google Shape;2540;p7"/>
          <p:cNvSpPr txBox="1"/>
          <p:nvPr>
            <p:ph idx="1" type="subTitle"/>
          </p:nvPr>
        </p:nvSpPr>
        <p:spPr>
          <a:xfrm>
            <a:off x="713100" y="3392250"/>
            <a:ext cx="3716700" cy="1159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Font typeface="Arial"/>
              <a:buChar char="•"/>
            </a:pPr>
            <a:r>
              <a:rPr lang="en">
                <a:latin typeface="Arial"/>
                <a:ea typeface="Arial"/>
                <a:cs typeface="Arial"/>
                <a:sym typeface="Arial"/>
              </a:rPr>
              <a:t>Smallest amount of drug that prevents growth of the organism</a:t>
            </a:r>
            <a:endParaRPr>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a:latin typeface="Arial"/>
                <a:ea typeface="Arial"/>
                <a:cs typeface="Arial"/>
                <a:sym typeface="Arial"/>
              </a:rPr>
              <a:t>Table shows CDC guidelines for </a:t>
            </a:r>
            <a:r>
              <a:rPr i="1" lang="en">
                <a:latin typeface="Arial"/>
                <a:ea typeface="Arial"/>
                <a:cs typeface="Arial"/>
                <a:sym typeface="Arial"/>
              </a:rPr>
              <a:t>C. auris</a:t>
            </a:r>
            <a:r>
              <a:rPr lang="en">
                <a:latin typeface="Arial"/>
                <a:ea typeface="Arial"/>
                <a:cs typeface="Arial"/>
                <a:sym typeface="Arial"/>
              </a:rPr>
              <a:t> MIC’s </a:t>
            </a:r>
            <a:endParaRPr>
              <a:latin typeface="Arial"/>
              <a:ea typeface="Arial"/>
              <a:cs typeface="Arial"/>
              <a:sym typeface="Arial"/>
            </a:endParaRPr>
          </a:p>
        </p:txBody>
      </p:sp>
      <p:sp>
        <p:nvSpPr>
          <p:cNvPr id="2541" name="Google Shape;2541;p7"/>
          <p:cNvSpPr txBox="1"/>
          <p:nvPr>
            <p:ph idx="3" type="title"/>
          </p:nvPr>
        </p:nvSpPr>
        <p:spPr>
          <a:xfrm>
            <a:off x="4987075" y="2819547"/>
            <a:ext cx="3065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solidFill>
                  <a:schemeClr val="accent2"/>
                </a:solidFill>
                <a:latin typeface="Arial"/>
                <a:ea typeface="Arial"/>
                <a:cs typeface="Arial"/>
                <a:sym typeface="Arial"/>
              </a:rPr>
              <a:t>Antifungals used against </a:t>
            </a:r>
            <a:r>
              <a:rPr i="1" lang="en">
                <a:solidFill>
                  <a:schemeClr val="accent2"/>
                </a:solidFill>
                <a:latin typeface="Arial"/>
                <a:ea typeface="Arial"/>
                <a:cs typeface="Arial"/>
                <a:sym typeface="Arial"/>
              </a:rPr>
              <a:t>C. auris</a:t>
            </a:r>
            <a:endParaRPr>
              <a:solidFill>
                <a:schemeClr val="accent2"/>
              </a:solidFill>
              <a:latin typeface="Arial"/>
              <a:ea typeface="Arial"/>
              <a:cs typeface="Arial"/>
              <a:sym typeface="Arial"/>
            </a:endParaRPr>
          </a:p>
        </p:txBody>
      </p:sp>
      <p:sp>
        <p:nvSpPr>
          <p:cNvPr id="2542" name="Google Shape;2542;p7"/>
          <p:cNvSpPr txBox="1"/>
          <p:nvPr>
            <p:ph idx="4" type="subTitle"/>
          </p:nvPr>
        </p:nvSpPr>
        <p:spPr>
          <a:xfrm>
            <a:off x="4702675" y="3440900"/>
            <a:ext cx="3634500" cy="1159500"/>
          </a:xfrm>
          <a:prstGeom prst="rect">
            <a:avLst/>
          </a:prstGeom>
          <a:noFill/>
          <a:ln>
            <a:noFill/>
          </a:ln>
        </p:spPr>
        <p:txBody>
          <a:bodyPr anchorCtr="0" anchor="t" bIns="91425" lIns="91425" spcFirstLastPara="1" rIns="91425" wrap="square" tIns="91425">
            <a:noAutofit/>
          </a:bodyPr>
          <a:lstStyle/>
          <a:p>
            <a:pPr indent="-317500" lvl="1" marL="914400" rtl="0" algn="l">
              <a:lnSpc>
                <a:spcPct val="100000"/>
              </a:lnSpc>
              <a:spcBef>
                <a:spcPts val="0"/>
              </a:spcBef>
              <a:spcAft>
                <a:spcPts val="0"/>
              </a:spcAft>
              <a:buSzPts val="1400"/>
              <a:buFont typeface="Arial"/>
              <a:buChar char="•"/>
            </a:pPr>
            <a:r>
              <a:rPr lang="en">
                <a:latin typeface="Arial"/>
                <a:ea typeface="Arial"/>
                <a:cs typeface="Arial"/>
                <a:sym typeface="Arial"/>
              </a:rPr>
              <a:t>Fluconazole (</a:t>
            </a:r>
            <a:r>
              <a:rPr b="1" lang="en">
                <a:solidFill>
                  <a:schemeClr val="accent3"/>
                </a:solidFill>
                <a:latin typeface="Arial"/>
                <a:ea typeface="Arial"/>
                <a:cs typeface="Arial"/>
                <a:sym typeface="Arial"/>
              </a:rPr>
              <a:t>FCZ</a:t>
            </a:r>
            <a:r>
              <a:rPr lang="en">
                <a:latin typeface="Arial"/>
                <a:ea typeface="Arial"/>
                <a:cs typeface="Arial"/>
                <a:sym typeface="Arial"/>
              </a:rPr>
              <a:t>)</a:t>
            </a:r>
            <a:endParaRPr>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
                <a:latin typeface="Arial"/>
                <a:ea typeface="Arial"/>
                <a:cs typeface="Arial"/>
                <a:sym typeface="Arial"/>
              </a:rPr>
              <a:t>Amphotericin B (</a:t>
            </a:r>
            <a:r>
              <a:rPr b="1" lang="en">
                <a:solidFill>
                  <a:schemeClr val="accent3"/>
                </a:solidFill>
                <a:latin typeface="Arial"/>
                <a:ea typeface="Arial"/>
                <a:cs typeface="Arial"/>
                <a:sym typeface="Arial"/>
              </a:rPr>
              <a:t>AMB</a:t>
            </a:r>
            <a:r>
              <a:rPr lang="en">
                <a:latin typeface="Arial"/>
                <a:ea typeface="Arial"/>
                <a:cs typeface="Arial"/>
                <a:sym typeface="Arial"/>
              </a:rPr>
              <a:t>)</a:t>
            </a:r>
            <a:endParaRPr>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
                <a:latin typeface="Arial"/>
                <a:ea typeface="Arial"/>
                <a:cs typeface="Arial"/>
                <a:sym typeface="Arial"/>
              </a:rPr>
              <a:t>Micafungin (</a:t>
            </a:r>
            <a:r>
              <a:rPr b="1" lang="en">
                <a:solidFill>
                  <a:schemeClr val="accent3"/>
                </a:solidFill>
                <a:latin typeface="Arial"/>
                <a:ea typeface="Arial"/>
                <a:cs typeface="Arial"/>
                <a:sym typeface="Arial"/>
              </a:rPr>
              <a:t>MCF</a:t>
            </a:r>
            <a:r>
              <a:rPr lang="en">
                <a:latin typeface="Arial"/>
                <a:ea typeface="Arial"/>
                <a:cs typeface="Arial"/>
                <a:sym typeface="Arial"/>
              </a:rPr>
              <a:t>)</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457200" rtl="0" algn="l">
              <a:lnSpc>
                <a:spcPct val="100000"/>
              </a:lnSpc>
              <a:spcBef>
                <a:spcPts val="0"/>
              </a:spcBef>
              <a:spcAft>
                <a:spcPts val="0"/>
              </a:spcAft>
              <a:buNone/>
            </a:pPr>
            <a:r>
              <a:t/>
            </a:r>
            <a:endParaRPr>
              <a:latin typeface="Arial"/>
              <a:ea typeface="Arial"/>
              <a:cs typeface="Arial"/>
              <a:sym typeface="Arial"/>
            </a:endParaRPr>
          </a:p>
          <a:p>
            <a:pPr indent="-228600" lvl="1" marL="914400" rtl="0" algn="l">
              <a:lnSpc>
                <a:spcPct val="100000"/>
              </a:lnSpc>
              <a:spcBef>
                <a:spcPts val="0"/>
              </a:spcBef>
              <a:spcAft>
                <a:spcPts val="0"/>
              </a:spcAft>
              <a:buSzPts val="1400"/>
              <a:buFont typeface="Arial"/>
              <a:buNone/>
            </a:pPr>
            <a:r>
              <a:t/>
            </a:r>
            <a:endParaRPr>
              <a:latin typeface="Arial"/>
              <a:ea typeface="Arial"/>
              <a:cs typeface="Arial"/>
              <a:sym typeface="Arial"/>
            </a:endParaRPr>
          </a:p>
        </p:txBody>
      </p:sp>
      <p:pic>
        <p:nvPicPr>
          <p:cNvPr id="2543" name="Google Shape;2543;p7"/>
          <p:cNvPicPr preferRelativeResize="0"/>
          <p:nvPr/>
        </p:nvPicPr>
        <p:blipFill rotWithShape="1">
          <a:blip r:embed="rId3">
            <a:alphaModFix/>
          </a:blip>
          <a:srcRect b="35975" l="0" r="59397" t="0"/>
          <a:stretch/>
        </p:blipFill>
        <p:spPr>
          <a:xfrm>
            <a:off x="5078738" y="1205150"/>
            <a:ext cx="2882374" cy="1368950"/>
          </a:xfrm>
          <a:prstGeom prst="rect">
            <a:avLst/>
          </a:prstGeom>
          <a:noFill/>
          <a:ln>
            <a:noFill/>
          </a:ln>
        </p:spPr>
      </p:pic>
      <p:pic>
        <p:nvPicPr>
          <p:cNvPr id="2544" name="Google Shape;2544;p7"/>
          <p:cNvPicPr preferRelativeResize="0"/>
          <p:nvPr/>
        </p:nvPicPr>
        <p:blipFill rotWithShape="1">
          <a:blip r:embed="rId4">
            <a:alphaModFix/>
          </a:blip>
          <a:srcRect b="38286" l="1168" r="65997" t="0"/>
          <a:stretch/>
        </p:blipFill>
        <p:spPr>
          <a:xfrm>
            <a:off x="1348250" y="1092700"/>
            <a:ext cx="2187474" cy="1593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8"/>
          <p:cNvSpPr txBox="1"/>
          <p:nvPr>
            <p:ph type="title"/>
          </p:nvPr>
        </p:nvSpPr>
        <p:spPr>
          <a:xfrm>
            <a:off x="597840" y="124464"/>
            <a:ext cx="77178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Arial"/>
                <a:ea typeface="Arial"/>
                <a:cs typeface="Arial"/>
                <a:sym typeface="Arial"/>
              </a:rPr>
              <a:t>Drug Resistance &amp; AMR Genes</a:t>
            </a:r>
            <a:endParaRPr>
              <a:latin typeface="Arial"/>
              <a:ea typeface="Arial"/>
              <a:cs typeface="Arial"/>
              <a:sym typeface="Arial"/>
            </a:endParaRPr>
          </a:p>
        </p:txBody>
      </p:sp>
      <p:pic>
        <p:nvPicPr>
          <p:cNvPr id="2550" name="Google Shape;2550;p8"/>
          <p:cNvPicPr preferRelativeResize="0"/>
          <p:nvPr/>
        </p:nvPicPr>
        <p:blipFill rotWithShape="1">
          <a:blip r:embed="rId3">
            <a:alphaModFix/>
          </a:blip>
          <a:srcRect b="0" l="0" r="0" t="0"/>
          <a:stretch/>
        </p:blipFill>
        <p:spPr>
          <a:xfrm>
            <a:off x="0" y="704847"/>
            <a:ext cx="9144000" cy="44804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sp>
        <p:nvSpPr>
          <p:cNvPr id="2555" name="Google Shape;2555;gd202a926e2_0_6"/>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Drug Resistance Over Time</a:t>
            </a:r>
            <a:endParaRPr/>
          </a:p>
        </p:txBody>
      </p:sp>
      <p:pic>
        <p:nvPicPr>
          <p:cNvPr id="2556" name="Google Shape;2556;gd202a926e2_0_6"/>
          <p:cNvPicPr preferRelativeResize="0"/>
          <p:nvPr/>
        </p:nvPicPr>
        <p:blipFill>
          <a:blip r:embed="rId3">
            <a:alphaModFix/>
          </a:blip>
          <a:stretch>
            <a:fillRect/>
          </a:stretch>
        </p:blipFill>
        <p:spPr>
          <a:xfrm>
            <a:off x="4693950" y="1523250"/>
            <a:ext cx="4311275" cy="2663660"/>
          </a:xfrm>
          <a:prstGeom prst="rect">
            <a:avLst/>
          </a:prstGeom>
          <a:noFill/>
          <a:ln>
            <a:noFill/>
          </a:ln>
        </p:spPr>
      </p:pic>
      <p:pic>
        <p:nvPicPr>
          <p:cNvPr id="2557" name="Google Shape;2557;gd202a926e2_0_6"/>
          <p:cNvPicPr preferRelativeResize="0"/>
          <p:nvPr/>
        </p:nvPicPr>
        <p:blipFill>
          <a:blip r:embed="rId4">
            <a:alphaModFix/>
          </a:blip>
          <a:stretch>
            <a:fillRect/>
          </a:stretch>
        </p:blipFill>
        <p:spPr>
          <a:xfrm>
            <a:off x="158526" y="1523250"/>
            <a:ext cx="4311275" cy="2663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12"/>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Shiny App</a:t>
            </a:r>
            <a:endParaRPr/>
          </a:p>
        </p:txBody>
      </p:sp>
      <p:pic>
        <p:nvPicPr>
          <p:cNvPr id="2563" name="Google Shape;2563;p12"/>
          <p:cNvPicPr preferRelativeResize="0"/>
          <p:nvPr/>
        </p:nvPicPr>
        <p:blipFill>
          <a:blip r:embed="rId3">
            <a:alphaModFix/>
          </a:blip>
          <a:stretch>
            <a:fillRect/>
          </a:stretch>
        </p:blipFill>
        <p:spPr>
          <a:xfrm>
            <a:off x="633267" y="1325775"/>
            <a:ext cx="3836558" cy="2944725"/>
          </a:xfrm>
          <a:prstGeom prst="rect">
            <a:avLst/>
          </a:prstGeom>
          <a:noFill/>
          <a:ln>
            <a:noFill/>
          </a:ln>
        </p:spPr>
      </p:pic>
      <p:pic>
        <p:nvPicPr>
          <p:cNvPr id="2564" name="Google Shape;2564;p12"/>
          <p:cNvPicPr preferRelativeResize="0"/>
          <p:nvPr/>
        </p:nvPicPr>
        <p:blipFill>
          <a:blip r:embed="rId4">
            <a:alphaModFix/>
          </a:blip>
          <a:stretch>
            <a:fillRect/>
          </a:stretch>
        </p:blipFill>
        <p:spPr>
          <a:xfrm>
            <a:off x="4757225" y="1325775"/>
            <a:ext cx="3673681" cy="2944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g1197541d6c2_0_22"/>
          <p:cNvSpPr txBox="1"/>
          <p:nvPr>
            <p:ph type="title"/>
          </p:nvPr>
        </p:nvSpPr>
        <p:spPr>
          <a:xfrm>
            <a:off x="601550" y="1499950"/>
            <a:ext cx="4401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U.S. Surveillance</a:t>
            </a:r>
            <a:endParaRPr>
              <a:latin typeface="Arial"/>
              <a:ea typeface="Arial"/>
              <a:cs typeface="Arial"/>
              <a:sym typeface="Arial"/>
            </a:endParaRPr>
          </a:p>
        </p:txBody>
      </p:sp>
      <p:sp>
        <p:nvSpPr>
          <p:cNvPr id="2570" name="Google Shape;2570;g1197541d6c2_0_22"/>
          <p:cNvSpPr txBox="1"/>
          <p:nvPr>
            <p:ph idx="1" type="subTitle"/>
          </p:nvPr>
        </p:nvSpPr>
        <p:spPr>
          <a:xfrm>
            <a:off x="713050" y="1995425"/>
            <a:ext cx="3409800" cy="154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Arial"/>
                <a:ea typeface="Arial"/>
                <a:cs typeface="Arial"/>
                <a:sym typeface="Arial"/>
              </a:rPr>
              <a:t>How has the incidence of </a:t>
            </a:r>
            <a:r>
              <a:rPr i="1" lang="en" sz="2200">
                <a:latin typeface="Arial"/>
                <a:ea typeface="Arial"/>
                <a:cs typeface="Arial"/>
                <a:sym typeface="Arial"/>
              </a:rPr>
              <a:t>C. auris</a:t>
            </a:r>
            <a:r>
              <a:rPr lang="en" sz="2200">
                <a:latin typeface="Arial"/>
                <a:ea typeface="Arial"/>
                <a:cs typeface="Arial"/>
                <a:sym typeface="Arial"/>
              </a:rPr>
              <a:t> changed over time?</a:t>
            </a:r>
            <a:endParaRPr sz="2200">
              <a:latin typeface="Arial"/>
              <a:ea typeface="Arial"/>
              <a:cs typeface="Arial"/>
              <a:sym typeface="Arial"/>
            </a:endParaRPr>
          </a:p>
        </p:txBody>
      </p:sp>
      <p:pic>
        <p:nvPicPr>
          <p:cNvPr id="2571" name="Google Shape;2571;g1197541d6c2_0_22"/>
          <p:cNvPicPr preferRelativeResize="0"/>
          <p:nvPr/>
        </p:nvPicPr>
        <p:blipFill>
          <a:blip r:embed="rId3">
            <a:alphaModFix/>
          </a:blip>
          <a:stretch>
            <a:fillRect/>
          </a:stretch>
        </p:blipFill>
        <p:spPr>
          <a:xfrm>
            <a:off x="4122850" y="1217973"/>
            <a:ext cx="4509349" cy="2707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